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80"/>
  </p:notesMasterIdLst>
  <p:sldIdLst>
    <p:sldId id="468" r:id="rId2"/>
    <p:sldId id="553" r:id="rId3"/>
    <p:sldId id="316" r:id="rId4"/>
    <p:sldId id="876" r:id="rId5"/>
    <p:sldId id="809" r:id="rId6"/>
    <p:sldId id="558" r:id="rId7"/>
    <p:sldId id="565" r:id="rId8"/>
    <p:sldId id="570" r:id="rId9"/>
    <p:sldId id="574" r:id="rId10"/>
    <p:sldId id="573" r:id="rId11"/>
    <p:sldId id="572" r:id="rId12"/>
    <p:sldId id="571" r:id="rId13"/>
    <p:sldId id="575" r:id="rId14"/>
    <p:sldId id="576" r:id="rId15"/>
    <p:sldId id="577" r:id="rId16"/>
    <p:sldId id="578" r:id="rId17"/>
    <p:sldId id="579" r:id="rId18"/>
    <p:sldId id="580" r:id="rId19"/>
    <p:sldId id="582" r:id="rId20"/>
    <p:sldId id="258" r:id="rId21"/>
    <p:sldId id="587" r:id="rId22"/>
    <p:sldId id="588"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603" r:id="rId37"/>
    <p:sldId id="604" r:id="rId38"/>
    <p:sldId id="605" r:id="rId39"/>
    <p:sldId id="606" r:id="rId40"/>
    <p:sldId id="609" r:id="rId41"/>
    <p:sldId id="610" r:id="rId42"/>
    <p:sldId id="616" r:id="rId43"/>
    <p:sldId id="621" r:id="rId44"/>
    <p:sldId id="624" r:id="rId45"/>
    <p:sldId id="636" r:id="rId46"/>
    <p:sldId id="332" r:id="rId47"/>
    <p:sldId id="931" r:id="rId48"/>
    <p:sldId id="932" r:id="rId49"/>
    <p:sldId id="639" r:id="rId50"/>
    <p:sldId id="646" r:id="rId51"/>
    <p:sldId id="665" r:id="rId52"/>
    <p:sldId id="667" r:id="rId53"/>
    <p:sldId id="666" r:id="rId54"/>
    <p:sldId id="668" r:id="rId55"/>
    <p:sldId id="682" r:id="rId56"/>
    <p:sldId id="432" r:id="rId57"/>
    <p:sldId id="933" r:id="rId58"/>
    <p:sldId id="934" r:id="rId59"/>
    <p:sldId id="935" r:id="rId60"/>
    <p:sldId id="936" r:id="rId61"/>
    <p:sldId id="495" r:id="rId62"/>
    <p:sldId id="692" r:id="rId63"/>
    <p:sldId id="922" r:id="rId64"/>
    <p:sldId id="923" r:id="rId65"/>
    <p:sldId id="924" r:id="rId66"/>
    <p:sldId id="697" r:id="rId67"/>
    <p:sldId id="708" r:id="rId68"/>
    <p:sldId id="925" r:id="rId69"/>
    <p:sldId id="720" r:id="rId70"/>
    <p:sldId id="550" r:id="rId71"/>
    <p:sldId id="710" r:id="rId72"/>
    <p:sldId id="711" r:id="rId73"/>
    <p:sldId id="712" r:id="rId74"/>
    <p:sldId id="713" r:id="rId75"/>
    <p:sldId id="714" r:id="rId76"/>
    <p:sldId id="715" r:id="rId77"/>
    <p:sldId id="718" r:id="rId78"/>
    <p:sldId id="719"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FFFF"/>
    <a:srgbClr val="9966FF"/>
    <a:srgbClr val="FFFF00"/>
    <a:srgbClr val="00CCFF"/>
    <a:srgbClr val="0000FF"/>
    <a:srgbClr val="FF0066"/>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460" autoAdjust="0"/>
  </p:normalViewPr>
  <p:slideViewPr>
    <p:cSldViewPr>
      <p:cViewPr varScale="1">
        <p:scale>
          <a:sx n="70" d="100"/>
          <a:sy n="70" d="100"/>
        </p:scale>
        <p:origin x="-13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mn-cs"/>
              </a:defRPr>
            </a:lvl1pPr>
          </a:lstStyle>
          <a:p>
            <a:pPr>
              <a:defRPr/>
            </a:pPr>
            <a:fld id="{BCEF370D-ED26-4446-B61B-AC282E409F78}" type="datetimeFigureOut">
              <a:rPr lang="en-US"/>
              <a:pPr>
                <a:defRPr/>
              </a:pPr>
              <a:t>9/5/2018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mn-cs"/>
              </a:defRPr>
            </a:lvl1pPr>
          </a:lstStyle>
          <a:p>
            <a:pPr>
              <a:defRPr/>
            </a:pPr>
            <a:fld id="{CCD7546D-6EAE-490F-9363-39C7C6ADB0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1C930A-1C13-4C31-9F68-206D4C9F0AF7}"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7183F-4BDF-4A8E-9D92-CF75F9D6F3C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97CB7A-A2F8-4B58-B55F-2BC8E9243E0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29BF2A-B90F-4535-8928-F02E018E9B79}"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03C334-AD79-49CB-B0DF-B425E343BA12}"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84568-4871-4A26-B99B-5B174F6B845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ECBE8C-4171-40AB-9329-FDF149F38F5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F17E98-08CC-41C8-A306-09D452E79FC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FE306F-B8C9-4ADC-A235-0EA2FF59A5B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98CC98-1347-479C-A9EE-58F90199B58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68466-A50C-46F4-A84E-20AB7D4C5686}"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8A7A8EB-91BD-4FAE-8925-92322961AA2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2.jpeg"/><Relationship Id="rId4" Type="http://schemas.openxmlformats.org/officeDocument/2006/relationships/image" Target="../media/image15.png"/><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2.jpeg"/><Relationship Id="rId4" Type="http://schemas.openxmlformats.org/officeDocument/2006/relationships/image" Target="../media/image15.png"/><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jpe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6.png"/><Relationship Id="rId10" Type="http://schemas.openxmlformats.org/officeDocument/2006/relationships/image" Target="../media/image22.jpeg"/><Relationship Id="rId4" Type="http://schemas.openxmlformats.org/officeDocument/2006/relationships/image" Target="../media/image15.png"/><Relationship Id="rId9" Type="http://schemas.openxmlformats.org/officeDocument/2006/relationships/image" Target="../media/image21.jpeg"/></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jpeg"/><Relationship Id="rId4" Type="http://schemas.openxmlformats.org/officeDocument/2006/relationships/image" Target="../media/image15.png"/><Relationship Id="rId9" Type="http://schemas.openxmlformats.org/officeDocument/2006/relationships/image" Target="../media/image22.jpeg"/></Relationships>
</file>

<file path=ppt/slides/_rels/slide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jpeg"/><Relationship Id="rId7"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jpeg"/></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4.jpeg"/><Relationship Id="rId7"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23.jpeg"/></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24.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3.jpe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endParaRPr lang="en-CA" smtClean="0"/>
          </a:p>
        </p:txBody>
      </p:sp>
      <p:pic>
        <p:nvPicPr>
          <p:cNvPr id="14338" name="Picture 3"/>
          <p:cNvPicPr>
            <a:picLocks noGrp="1" noChangeAspect="1" noChangeArrowheads="1"/>
          </p:cNvPicPr>
          <p:nvPr>
            <p:ph type="body" idx="1"/>
          </p:nvPr>
        </p:nvPicPr>
        <p:blipFill>
          <a:blip r:embed="rId2"/>
          <a:srcRect/>
          <a:stretch>
            <a:fillRect/>
          </a:stretch>
        </p:blipFill>
        <p:spPr>
          <a:xfrm>
            <a:off x="0" y="0"/>
            <a:ext cx="9144000" cy="6858000"/>
          </a:xfrm>
        </p:spPr>
      </p:pic>
      <p:sp>
        <p:nvSpPr>
          <p:cNvPr id="7" name="Rectangle 6"/>
          <p:cNvSpPr/>
          <p:nvPr/>
        </p:nvSpPr>
        <p:spPr>
          <a:xfrm>
            <a:off x="1676400" y="1021140"/>
            <a:ext cx="5566139" cy="1569660"/>
          </a:xfrm>
          <a:prstGeom prst="rect">
            <a:avLst/>
          </a:prstGeom>
          <a:noFill/>
        </p:spPr>
        <p:txBody>
          <a:bodyPr spcFirstLastPara="1" wrap="none">
            <a:prstTxWarp prst="textArchUp">
              <a:avLst/>
            </a:prstTxWarp>
            <a:spAutoFit/>
          </a:bodyPr>
          <a:lstStyle/>
          <a:p>
            <a:pPr algn="ctr">
              <a:defRPr/>
            </a:pPr>
            <a:r>
              <a:rPr lang="en-US" sz="9600" b="1" dirty="0" err="1">
                <a:ln w="9525">
                  <a:solidFill>
                    <a:schemeClr val="bg1"/>
                  </a:solidFill>
                  <a:prstDash val="solid"/>
                </a:ln>
                <a:effectLst>
                  <a:outerShdw blurRad="12700" dist="38100" dir="2700000" algn="tl" rotWithShape="0">
                    <a:schemeClr val="bg1">
                      <a:lumMod val="50000"/>
                    </a:schemeClr>
                  </a:outerShdw>
                </a:effectLst>
                <a:cs typeface="+mn-cs"/>
              </a:rPr>
              <a:t>Bienvenue</a:t>
            </a:r>
            <a:endParaRPr lang="en-US" sz="9600" b="1" dirty="0">
              <a:ln w="9525">
                <a:solidFill>
                  <a:schemeClr val="bg1"/>
                </a:solidFill>
                <a:prstDash val="solid"/>
              </a:ln>
              <a:effectLst>
                <a:outerShdw blurRad="12700" dist="38100" dir="2700000" algn="tl" rotWithShape="0">
                  <a:schemeClr val="bg1">
                    <a:lumMod val="50000"/>
                  </a:schemeClr>
                </a:outerShdw>
              </a:effectLst>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a:t>
            </a:r>
          </a:p>
        </p:txBody>
      </p:sp>
      <p:pic>
        <p:nvPicPr>
          <p:cNvPr id="23554" name="Picture 4"/>
          <p:cNvPicPr>
            <a:picLocks noChangeAspect="1" noChangeArrowheads="1"/>
          </p:cNvPicPr>
          <p:nvPr/>
        </p:nvPicPr>
        <p:blipFill>
          <a:blip r:embed="rId2"/>
          <a:srcRect/>
          <a:stretch>
            <a:fillRect/>
          </a:stretch>
        </p:blipFill>
        <p:spPr bwMode="auto">
          <a:xfrm>
            <a:off x="4724400" y="1371600"/>
            <a:ext cx="4191000" cy="2514600"/>
          </a:xfrm>
          <a:prstGeom prst="rect">
            <a:avLst/>
          </a:prstGeom>
          <a:noFill/>
          <a:ln w="76200">
            <a:solidFill>
              <a:srgbClr val="FF66FF"/>
            </a:solidFill>
            <a:miter lim="800000"/>
            <a:headEnd/>
            <a:tailEnd/>
          </a:ln>
        </p:spPr>
      </p:pic>
      <p:pic>
        <p:nvPicPr>
          <p:cNvPr id="23555" name="Picture 6"/>
          <p:cNvPicPr>
            <a:picLocks noChangeAspect="1" noChangeArrowheads="1"/>
          </p:cNvPicPr>
          <p:nvPr/>
        </p:nvPicPr>
        <p:blipFill>
          <a:blip r:embed="rId3"/>
          <a:srcRect/>
          <a:stretch>
            <a:fillRect/>
          </a:stretch>
        </p:blipFill>
        <p:spPr bwMode="auto">
          <a:xfrm>
            <a:off x="304800" y="1371600"/>
            <a:ext cx="4191000" cy="2514600"/>
          </a:xfrm>
          <a:prstGeom prst="rect">
            <a:avLst/>
          </a:prstGeom>
          <a:noFill/>
          <a:ln w="76200">
            <a:solidFill>
              <a:srgbClr val="6699FF"/>
            </a:solidFill>
            <a:miter lim="800000"/>
            <a:headEnd/>
            <a:tailEnd/>
          </a:ln>
        </p:spPr>
      </p:pic>
      <p:sp>
        <p:nvSpPr>
          <p:cNvPr id="23556"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3557"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a:t>
            </a:r>
          </a:p>
        </p:txBody>
      </p:sp>
      <p:pic>
        <p:nvPicPr>
          <p:cNvPr id="24579" name="Picture 4"/>
          <p:cNvPicPr>
            <a:picLocks noChangeAspect="1" noChangeArrowheads="1"/>
          </p:cNvPicPr>
          <p:nvPr/>
        </p:nvPicPr>
        <p:blipFill>
          <a:blip r:embed="rId2"/>
          <a:srcRect/>
          <a:stretch>
            <a:fillRect/>
          </a:stretch>
        </p:blipFill>
        <p:spPr bwMode="auto">
          <a:xfrm>
            <a:off x="4724400" y="1371600"/>
            <a:ext cx="4191000" cy="2514600"/>
          </a:xfrm>
          <a:prstGeom prst="rect">
            <a:avLst/>
          </a:prstGeom>
          <a:noFill/>
          <a:ln w="76200">
            <a:solidFill>
              <a:srgbClr val="FF66FF"/>
            </a:solidFill>
            <a:miter lim="800000"/>
            <a:headEnd/>
            <a:tailEnd/>
          </a:ln>
        </p:spPr>
      </p:pic>
      <p:pic>
        <p:nvPicPr>
          <p:cNvPr id="24580" name="Picture 6"/>
          <p:cNvPicPr>
            <a:picLocks noChangeAspect="1" noChangeArrowheads="1"/>
          </p:cNvPicPr>
          <p:nvPr/>
        </p:nvPicPr>
        <p:blipFill>
          <a:blip r:embed="rId3"/>
          <a:srcRect/>
          <a:stretch>
            <a:fillRect/>
          </a:stretch>
        </p:blipFill>
        <p:spPr bwMode="auto">
          <a:xfrm>
            <a:off x="304800" y="1371600"/>
            <a:ext cx="4191000" cy="2514600"/>
          </a:xfrm>
          <a:prstGeom prst="rect">
            <a:avLst/>
          </a:prstGeom>
          <a:noFill/>
          <a:ln w="76200">
            <a:solidFill>
              <a:srgbClr val="6699FF"/>
            </a:solidFill>
            <a:miter lim="800000"/>
            <a:headEnd/>
            <a:tailEnd/>
          </a:ln>
        </p:spPr>
      </p:pic>
      <p:sp>
        <p:nvSpPr>
          <p:cNvPr id="24581"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4582"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pic>
        <p:nvPicPr>
          <p:cNvPr id="24585" name="Picture 9" descr="Image result for organized classroom with students"/>
          <p:cNvPicPr>
            <a:picLocks noChangeAspect="1" noChangeArrowheads="1"/>
          </p:cNvPicPr>
          <p:nvPr/>
        </p:nvPicPr>
        <p:blipFill>
          <a:blip r:embed="rId4"/>
          <a:srcRect/>
          <a:stretch>
            <a:fillRect/>
          </a:stretch>
        </p:blipFill>
        <p:spPr bwMode="auto">
          <a:xfrm>
            <a:off x="304800" y="4014788"/>
            <a:ext cx="4267200" cy="2843212"/>
          </a:xfrm>
          <a:prstGeom prst="rect">
            <a:avLst/>
          </a:prstGeom>
          <a:noFill/>
          <a:ln w="57150">
            <a:solidFill>
              <a:srgbClr val="000000"/>
            </a:solidFill>
            <a:miter lim="800000"/>
            <a:headEnd/>
            <a:tailEnd/>
          </a:ln>
        </p:spPr>
      </p:pic>
      <p:sp>
        <p:nvSpPr>
          <p:cNvPr id="24583"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1" name="Picture 11" descr="Image result for organized classroom with students"/>
          <p:cNvPicPr>
            <a:picLocks noChangeAspect="1" noChangeArrowheads="1"/>
          </p:cNvPicPr>
          <p:nvPr/>
        </p:nvPicPr>
        <p:blipFill>
          <a:blip r:embed="rId2"/>
          <a:srcRect/>
          <a:stretch>
            <a:fillRect/>
          </a:stretch>
        </p:blipFill>
        <p:spPr bwMode="auto">
          <a:xfrm>
            <a:off x="304800" y="4014788"/>
            <a:ext cx="4267200" cy="2843212"/>
          </a:xfrm>
          <a:prstGeom prst="rect">
            <a:avLst/>
          </a:prstGeom>
          <a:noFill/>
        </p:spPr>
      </p:pic>
      <p:sp>
        <p:nvSpPr>
          <p:cNvPr id="25601"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 </a:t>
            </a:r>
            <a:r>
              <a:rPr lang="en-US" smtClean="0">
                <a:solidFill>
                  <a:schemeClr val="folHlink"/>
                </a:solidFill>
              </a:rPr>
              <a:t>Answer…</a:t>
            </a:r>
          </a:p>
        </p:txBody>
      </p:sp>
      <p:pic>
        <p:nvPicPr>
          <p:cNvPr id="25603" name="Picture 4"/>
          <p:cNvPicPr>
            <a:picLocks noChangeAspect="1" noChangeArrowheads="1"/>
          </p:cNvPicPr>
          <p:nvPr/>
        </p:nvPicPr>
        <p:blipFill>
          <a:blip r:embed="rId3"/>
          <a:srcRect/>
          <a:stretch>
            <a:fillRect/>
          </a:stretch>
        </p:blipFill>
        <p:spPr bwMode="auto">
          <a:xfrm>
            <a:off x="4724400" y="1371600"/>
            <a:ext cx="4191000" cy="2514600"/>
          </a:xfrm>
          <a:prstGeom prst="rect">
            <a:avLst/>
          </a:prstGeom>
          <a:noFill/>
          <a:ln w="76200">
            <a:solidFill>
              <a:srgbClr val="FF66FF"/>
            </a:solidFill>
            <a:miter lim="800000"/>
            <a:headEnd/>
            <a:tailEnd/>
          </a:ln>
        </p:spPr>
      </p:pic>
      <p:pic>
        <p:nvPicPr>
          <p:cNvPr id="25604" name="Picture 5"/>
          <p:cNvPicPr>
            <a:picLocks noChangeAspect="1" noChangeArrowheads="1"/>
          </p:cNvPicPr>
          <p:nvPr/>
        </p:nvPicPr>
        <p:blipFill>
          <a:blip r:embed="rId4"/>
          <a:srcRect/>
          <a:stretch>
            <a:fillRect/>
          </a:stretch>
        </p:blipFill>
        <p:spPr bwMode="auto">
          <a:xfrm>
            <a:off x="4724400" y="4114800"/>
            <a:ext cx="4191000" cy="2514600"/>
          </a:xfrm>
          <a:prstGeom prst="rect">
            <a:avLst/>
          </a:prstGeom>
          <a:noFill/>
          <a:ln w="76200">
            <a:solidFill>
              <a:srgbClr val="66FF66"/>
            </a:solidFill>
            <a:miter lim="800000"/>
            <a:headEnd/>
            <a:tailEnd/>
          </a:ln>
        </p:spPr>
      </p:pic>
      <p:pic>
        <p:nvPicPr>
          <p:cNvPr id="25605" name="Picture 6"/>
          <p:cNvPicPr>
            <a:picLocks noChangeAspect="1" noChangeArrowheads="1"/>
          </p:cNvPicPr>
          <p:nvPr/>
        </p:nvPicPr>
        <p:blipFill>
          <a:blip r:embed="rId5"/>
          <a:srcRect/>
          <a:stretch>
            <a:fillRect/>
          </a:stretch>
        </p:blipFill>
        <p:spPr bwMode="auto">
          <a:xfrm>
            <a:off x="304800" y="1371600"/>
            <a:ext cx="4191000" cy="2514600"/>
          </a:xfrm>
          <a:prstGeom prst="rect">
            <a:avLst/>
          </a:prstGeom>
          <a:noFill/>
          <a:ln w="76200">
            <a:solidFill>
              <a:srgbClr val="6699FF"/>
            </a:solidFill>
            <a:miter lim="800000"/>
            <a:headEnd/>
            <a:tailEnd/>
          </a:ln>
        </p:spPr>
      </p:pic>
      <p:sp>
        <p:nvSpPr>
          <p:cNvPr id="25606"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5607"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5608"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5609" name="WordArt 10"/>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7" name="Picture 13" descr="Image result for organized classroom with students"/>
          <p:cNvPicPr>
            <a:picLocks noChangeAspect="1" noChangeArrowheads="1"/>
          </p:cNvPicPr>
          <p:nvPr/>
        </p:nvPicPr>
        <p:blipFill>
          <a:blip r:embed="rId2"/>
          <a:srcRect/>
          <a:stretch>
            <a:fillRect/>
          </a:stretch>
        </p:blipFill>
        <p:spPr bwMode="auto">
          <a:xfrm>
            <a:off x="304800" y="4014788"/>
            <a:ext cx="4267200" cy="2843212"/>
          </a:xfrm>
          <a:prstGeom prst="rect">
            <a:avLst/>
          </a:prstGeom>
          <a:noFill/>
        </p:spPr>
      </p:pic>
      <p:sp>
        <p:nvSpPr>
          <p:cNvPr id="26625"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 Answer…</a:t>
            </a:r>
          </a:p>
        </p:txBody>
      </p:sp>
      <p:pic>
        <p:nvPicPr>
          <p:cNvPr id="26627" name="Picture 4"/>
          <p:cNvPicPr>
            <a:picLocks noChangeAspect="1" noChangeArrowheads="1"/>
          </p:cNvPicPr>
          <p:nvPr/>
        </p:nvPicPr>
        <p:blipFill>
          <a:blip r:embed="rId3"/>
          <a:srcRect/>
          <a:stretch>
            <a:fillRect/>
          </a:stretch>
        </p:blipFill>
        <p:spPr bwMode="auto">
          <a:xfrm>
            <a:off x="4724400" y="1371600"/>
            <a:ext cx="4191000" cy="2514600"/>
          </a:xfrm>
          <a:prstGeom prst="rect">
            <a:avLst/>
          </a:prstGeom>
          <a:noFill/>
          <a:ln w="76200">
            <a:solidFill>
              <a:srgbClr val="FF66FF"/>
            </a:solidFill>
            <a:miter lim="800000"/>
            <a:headEnd/>
            <a:tailEnd/>
          </a:ln>
        </p:spPr>
      </p:pic>
      <p:pic>
        <p:nvPicPr>
          <p:cNvPr id="26628" name="Picture 5"/>
          <p:cNvPicPr>
            <a:picLocks noChangeAspect="1" noChangeArrowheads="1"/>
          </p:cNvPicPr>
          <p:nvPr/>
        </p:nvPicPr>
        <p:blipFill>
          <a:blip r:embed="rId4"/>
          <a:srcRect/>
          <a:stretch>
            <a:fillRect/>
          </a:stretch>
        </p:blipFill>
        <p:spPr bwMode="auto">
          <a:xfrm>
            <a:off x="4724400" y="4114800"/>
            <a:ext cx="4191000" cy="2514600"/>
          </a:xfrm>
          <a:prstGeom prst="rect">
            <a:avLst/>
          </a:prstGeom>
          <a:noFill/>
          <a:ln w="76200">
            <a:solidFill>
              <a:srgbClr val="66FF66"/>
            </a:solidFill>
            <a:miter lim="800000"/>
            <a:headEnd/>
            <a:tailEnd/>
          </a:ln>
        </p:spPr>
      </p:pic>
      <p:pic>
        <p:nvPicPr>
          <p:cNvPr id="26629" name="Picture 6"/>
          <p:cNvPicPr>
            <a:picLocks noChangeAspect="1" noChangeArrowheads="1"/>
          </p:cNvPicPr>
          <p:nvPr/>
        </p:nvPicPr>
        <p:blipFill>
          <a:blip r:embed="rId5"/>
          <a:srcRect/>
          <a:stretch>
            <a:fillRect/>
          </a:stretch>
        </p:blipFill>
        <p:spPr bwMode="auto">
          <a:xfrm>
            <a:off x="304800" y="1371600"/>
            <a:ext cx="4191000" cy="2514600"/>
          </a:xfrm>
          <a:prstGeom prst="rect">
            <a:avLst/>
          </a:prstGeom>
          <a:noFill/>
          <a:ln w="76200">
            <a:solidFill>
              <a:srgbClr val="6699FF"/>
            </a:solidFill>
            <a:miter lim="800000"/>
            <a:headEnd/>
            <a:tailEnd/>
          </a:ln>
        </p:spPr>
      </p:pic>
      <p:sp>
        <p:nvSpPr>
          <p:cNvPr id="26630"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6631"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6632"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6633" name="WordArt 10"/>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26634" name="Rectangle 11"/>
          <p:cNvSpPr>
            <a:spLocks noChangeArrowheads="1"/>
          </p:cNvSpPr>
          <p:nvPr/>
        </p:nvSpPr>
        <p:spPr bwMode="auto">
          <a:xfrm>
            <a:off x="381000" y="2438400"/>
            <a:ext cx="3962400" cy="990600"/>
          </a:xfrm>
          <a:prstGeom prst="rect">
            <a:avLst/>
          </a:prstGeom>
          <a:solidFill>
            <a:schemeClr val="bg1"/>
          </a:solidFill>
          <a:ln w="9525">
            <a:solidFill>
              <a:schemeClr val="tx1"/>
            </a:solidFill>
            <a:miter lim="800000"/>
            <a:headEnd/>
            <a:tailEnd/>
          </a:ln>
        </p:spPr>
        <p:txBody>
          <a:bodyPr wrap="none" anchor="ctr"/>
          <a:lstStyle/>
          <a:p>
            <a:endParaRPr lang="en-CA"/>
          </a:p>
        </p:txBody>
      </p:sp>
      <p:sp>
        <p:nvSpPr>
          <p:cNvPr id="26635" name="Text Box 12"/>
          <p:cNvSpPr txBox="1">
            <a:spLocks noChangeArrowheads="1"/>
          </p:cNvSpPr>
          <p:nvPr/>
        </p:nvSpPr>
        <p:spPr bwMode="auto">
          <a:xfrm>
            <a:off x="457200" y="2514600"/>
            <a:ext cx="3962400" cy="822325"/>
          </a:xfrm>
          <a:prstGeom prst="rect">
            <a:avLst/>
          </a:prstGeom>
          <a:noFill/>
          <a:ln w="9525">
            <a:noFill/>
            <a:miter lim="800000"/>
            <a:headEnd/>
            <a:tailEnd/>
          </a:ln>
        </p:spPr>
        <p:txBody>
          <a:bodyPr>
            <a:spAutoFit/>
          </a:bodyPr>
          <a:lstStyle/>
          <a:p>
            <a:pPr>
              <a:spcBef>
                <a:spcPct val="50000"/>
              </a:spcBef>
            </a:pPr>
            <a:r>
              <a:rPr lang="en-US" sz="2400"/>
              <a:t>Our room should be clean and organized at all times.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7" name="Picture 9" descr="Image result for organized classroom with students"/>
          <p:cNvPicPr>
            <a:picLocks noChangeAspect="1" noChangeArrowheads="1"/>
          </p:cNvPicPr>
          <p:nvPr/>
        </p:nvPicPr>
        <p:blipFill>
          <a:blip r:embed="rId2"/>
          <a:srcRect/>
          <a:stretch>
            <a:fillRect/>
          </a:stretch>
        </p:blipFill>
        <p:spPr bwMode="auto">
          <a:xfrm>
            <a:off x="304800" y="4014788"/>
            <a:ext cx="4267200" cy="2843212"/>
          </a:xfrm>
          <a:prstGeom prst="rect">
            <a:avLst/>
          </a:prstGeom>
          <a:noFill/>
        </p:spPr>
      </p:pic>
      <p:sp>
        <p:nvSpPr>
          <p:cNvPr id="27649"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 Answer…</a:t>
            </a:r>
          </a:p>
        </p:txBody>
      </p:sp>
      <p:pic>
        <p:nvPicPr>
          <p:cNvPr id="27651" name="Picture 4"/>
          <p:cNvPicPr>
            <a:picLocks noChangeAspect="1" noChangeArrowheads="1"/>
          </p:cNvPicPr>
          <p:nvPr/>
        </p:nvPicPr>
        <p:blipFill>
          <a:blip r:embed="rId3"/>
          <a:srcRect/>
          <a:stretch>
            <a:fillRect/>
          </a:stretch>
        </p:blipFill>
        <p:spPr bwMode="auto">
          <a:xfrm>
            <a:off x="4724400" y="1371600"/>
            <a:ext cx="4191000" cy="2514600"/>
          </a:xfrm>
          <a:prstGeom prst="rect">
            <a:avLst/>
          </a:prstGeom>
          <a:noFill/>
          <a:ln w="76200">
            <a:solidFill>
              <a:srgbClr val="FF66FF"/>
            </a:solidFill>
            <a:miter lim="800000"/>
            <a:headEnd/>
            <a:tailEnd/>
          </a:ln>
        </p:spPr>
      </p:pic>
      <p:pic>
        <p:nvPicPr>
          <p:cNvPr id="27652" name="Picture 5"/>
          <p:cNvPicPr>
            <a:picLocks noChangeAspect="1" noChangeArrowheads="1"/>
          </p:cNvPicPr>
          <p:nvPr/>
        </p:nvPicPr>
        <p:blipFill>
          <a:blip r:embed="rId4"/>
          <a:srcRect/>
          <a:stretch>
            <a:fillRect/>
          </a:stretch>
        </p:blipFill>
        <p:spPr bwMode="auto">
          <a:xfrm>
            <a:off x="4724400" y="4114800"/>
            <a:ext cx="4191000" cy="2514600"/>
          </a:xfrm>
          <a:prstGeom prst="rect">
            <a:avLst/>
          </a:prstGeom>
          <a:noFill/>
          <a:ln w="76200">
            <a:solidFill>
              <a:srgbClr val="66FF66"/>
            </a:solidFill>
            <a:miter lim="800000"/>
            <a:headEnd/>
            <a:tailEnd/>
          </a:ln>
        </p:spPr>
      </p:pic>
      <p:sp>
        <p:nvSpPr>
          <p:cNvPr id="27653" name="WordArt 8"/>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7654" name="WordArt 9"/>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7655" name="WordArt 10"/>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descr="Image result for organized classroom with students"/>
          <p:cNvPicPr>
            <a:picLocks noChangeAspect="1" noChangeArrowheads="1"/>
          </p:cNvPicPr>
          <p:nvPr/>
        </p:nvPicPr>
        <p:blipFill>
          <a:blip r:embed="rId2"/>
          <a:srcRect/>
          <a:stretch>
            <a:fillRect/>
          </a:stretch>
        </p:blipFill>
        <p:spPr bwMode="auto">
          <a:xfrm>
            <a:off x="304800" y="4014788"/>
            <a:ext cx="4267200" cy="2843212"/>
          </a:xfrm>
          <a:prstGeom prst="rect">
            <a:avLst/>
          </a:prstGeom>
          <a:noFill/>
        </p:spPr>
      </p:pic>
      <p:sp>
        <p:nvSpPr>
          <p:cNvPr id="28673"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 Answer…</a:t>
            </a:r>
          </a:p>
        </p:txBody>
      </p:sp>
      <p:pic>
        <p:nvPicPr>
          <p:cNvPr id="28675" name="Picture 4"/>
          <p:cNvPicPr>
            <a:picLocks noChangeAspect="1" noChangeArrowheads="1"/>
          </p:cNvPicPr>
          <p:nvPr/>
        </p:nvPicPr>
        <p:blipFill>
          <a:blip r:embed="rId3"/>
          <a:srcRect/>
          <a:stretch>
            <a:fillRect/>
          </a:stretch>
        </p:blipFill>
        <p:spPr bwMode="auto">
          <a:xfrm>
            <a:off x="4724400" y="1371600"/>
            <a:ext cx="4191000" cy="2514600"/>
          </a:xfrm>
          <a:prstGeom prst="rect">
            <a:avLst/>
          </a:prstGeom>
          <a:noFill/>
          <a:ln w="76200">
            <a:solidFill>
              <a:srgbClr val="FF66FF"/>
            </a:solidFill>
            <a:miter lim="800000"/>
            <a:headEnd/>
            <a:tailEnd/>
          </a:ln>
        </p:spPr>
      </p:pic>
      <p:pic>
        <p:nvPicPr>
          <p:cNvPr id="28676" name="Picture 5"/>
          <p:cNvPicPr>
            <a:picLocks noChangeAspect="1" noChangeArrowheads="1"/>
          </p:cNvPicPr>
          <p:nvPr/>
        </p:nvPicPr>
        <p:blipFill>
          <a:blip r:embed="rId4"/>
          <a:srcRect/>
          <a:stretch>
            <a:fillRect/>
          </a:stretch>
        </p:blipFill>
        <p:spPr bwMode="auto">
          <a:xfrm>
            <a:off x="4724400" y="4114800"/>
            <a:ext cx="4191000" cy="2514600"/>
          </a:xfrm>
          <a:prstGeom prst="rect">
            <a:avLst/>
          </a:prstGeom>
          <a:noFill/>
          <a:ln w="76200">
            <a:solidFill>
              <a:srgbClr val="66FF66"/>
            </a:solidFill>
            <a:miter lim="800000"/>
            <a:headEnd/>
            <a:tailEnd/>
          </a:ln>
        </p:spPr>
      </p:pic>
      <p:sp>
        <p:nvSpPr>
          <p:cNvPr id="28677" name="WordArt 6"/>
          <p:cNvSpPr>
            <a:spLocks noChangeArrowheads="1" noChangeShapeType="1" noTextEdit="1"/>
          </p:cNvSpPr>
          <p:nvPr/>
        </p:nvSpPr>
        <p:spPr bwMode="auto">
          <a:xfrm>
            <a:off x="4876800" y="1447800"/>
            <a:ext cx="633413" cy="860425"/>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678" name="WordArt 7"/>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8679" name="WordArt 8"/>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28680" name="Rectangle 9"/>
          <p:cNvSpPr>
            <a:spLocks noChangeArrowheads="1"/>
          </p:cNvSpPr>
          <p:nvPr/>
        </p:nvSpPr>
        <p:spPr bwMode="auto">
          <a:xfrm>
            <a:off x="4953000" y="2667000"/>
            <a:ext cx="3733800" cy="762000"/>
          </a:xfrm>
          <a:prstGeom prst="rect">
            <a:avLst/>
          </a:prstGeom>
          <a:solidFill>
            <a:schemeClr val="bg1"/>
          </a:solidFill>
          <a:ln w="9525">
            <a:solidFill>
              <a:schemeClr val="tx1"/>
            </a:solidFill>
            <a:miter lim="800000"/>
            <a:headEnd/>
            <a:tailEnd/>
          </a:ln>
        </p:spPr>
        <p:txBody>
          <a:bodyPr wrap="none" anchor="ctr"/>
          <a:lstStyle/>
          <a:p>
            <a:endParaRPr lang="en-CA"/>
          </a:p>
        </p:txBody>
      </p:sp>
      <p:sp>
        <p:nvSpPr>
          <p:cNvPr id="28681" name="Text Box 10"/>
          <p:cNvSpPr txBox="1">
            <a:spLocks noChangeArrowheads="1"/>
          </p:cNvSpPr>
          <p:nvPr/>
        </p:nvSpPr>
        <p:spPr bwMode="auto">
          <a:xfrm>
            <a:off x="5029200" y="2667000"/>
            <a:ext cx="3581400" cy="822325"/>
          </a:xfrm>
          <a:prstGeom prst="rect">
            <a:avLst/>
          </a:prstGeom>
          <a:noFill/>
          <a:ln w="9525">
            <a:noFill/>
            <a:miter lim="800000"/>
            <a:headEnd/>
            <a:tailEnd/>
          </a:ln>
        </p:spPr>
        <p:txBody>
          <a:bodyPr>
            <a:spAutoFit/>
          </a:bodyPr>
          <a:lstStyle/>
          <a:p>
            <a:pPr>
              <a:spcBef>
                <a:spcPct val="50000"/>
              </a:spcBef>
            </a:pPr>
            <a:r>
              <a:rPr lang="en-US" sz="2400"/>
              <a:t>You will need to show me respect at all times.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Image result for organized classroom with students"/>
          <p:cNvPicPr>
            <a:picLocks noChangeAspect="1" noChangeArrowheads="1"/>
          </p:cNvPicPr>
          <p:nvPr/>
        </p:nvPicPr>
        <p:blipFill>
          <a:blip r:embed="rId2"/>
          <a:srcRect/>
          <a:stretch>
            <a:fillRect/>
          </a:stretch>
        </p:blipFill>
        <p:spPr bwMode="auto">
          <a:xfrm>
            <a:off x="304800" y="4014788"/>
            <a:ext cx="4267200" cy="2843212"/>
          </a:xfrm>
          <a:prstGeom prst="rect">
            <a:avLst/>
          </a:prstGeom>
          <a:noFill/>
        </p:spPr>
      </p:pic>
      <p:sp>
        <p:nvSpPr>
          <p:cNvPr id="29697"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 Answer…</a:t>
            </a:r>
          </a:p>
        </p:txBody>
      </p:sp>
      <p:pic>
        <p:nvPicPr>
          <p:cNvPr id="29699" name="Picture 5"/>
          <p:cNvPicPr>
            <a:picLocks noChangeAspect="1" noChangeArrowheads="1"/>
          </p:cNvPicPr>
          <p:nvPr/>
        </p:nvPicPr>
        <p:blipFill>
          <a:blip r:embed="rId3"/>
          <a:srcRect/>
          <a:stretch>
            <a:fillRect/>
          </a:stretch>
        </p:blipFill>
        <p:spPr bwMode="auto">
          <a:xfrm>
            <a:off x="4724400" y="4114800"/>
            <a:ext cx="4191000" cy="2514600"/>
          </a:xfrm>
          <a:prstGeom prst="rect">
            <a:avLst/>
          </a:prstGeom>
          <a:noFill/>
          <a:ln w="76200">
            <a:solidFill>
              <a:srgbClr val="66FF66"/>
            </a:solidFill>
            <a:miter lim="800000"/>
            <a:headEnd/>
            <a:tailEnd/>
          </a:ln>
        </p:spPr>
      </p:pic>
      <p:sp>
        <p:nvSpPr>
          <p:cNvPr id="29700" name="WordArt 7"/>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9701" name="WordArt 8"/>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9" name="Picture 9" descr="Image result for organized classroom with students"/>
          <p:cNvPicPr>
            <a:picLocks noChangeAspect="1" noChangeArrowheads="1"/>
          </p:cNvPicPr>
          <p:nvPr/>
        </p:nvPicPr>
        <p:blipFill>
          <a:blip r:embed="rId2"/>
          <a:srcRect/>
          <a:stretch>
            <a:fillRect/>
          </a:stretch>
        </p:blipFill>
        <p:spPr bwMode="auto">
          <a:xfrm>
            <a:off x="304800" y="4014788"/>
            <a:ext cx="4267200" cy="2843212"/>
          </a:xfrm>
          <a:prstGeom prst="rect">
            <a:avLst/>
          </a:prstGeom>
          <a:noFill/>
        </p:spPr>
      </p:pic>
      <p:sp>
        <p:nvSpPr>
          <p:cNvPr id="30721"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 Answer…</a:t>
            </a:r>
          </a:p>
        </p:txBody>
      </p:sp>
      <p:pic>
        <p:nvPicPr>
          <p:cNvPr id="30723" name="Picture 4"/>
          <p:cNvPicPr>
            <a:picLocks noChangeAspect="1" noChangeArrowheads="1"/>
          </p:cNvPicPr>
          <p:nvPr/>
        </p:nvPicPr>
        <p:blipFill>
          <a:blip r:embed="rId3"/>
          <a:srcRect/>
          <a:stretch>
            <a:fillRect/>
          </a:stretch>
        </p:blipFill>
        <p:spPr bwMode="auto">
          <a:xfrm>
            <a:off x="4724400" y="4114800"/>
            <a:ext cx="4191000" cy="2514600"/>
          </a:xfrm>
          <a:prstGeom prst="rect">
            <a:avLst/>
          </a:prstGeom>
          <a:noFill/>
          <a:ln w="76200">
            <a:solidFill>
              <a:srgbClr val="66FF66"/>
            </a:solidFill>
            <a:miter lim="800000"/>
            <a:headEnd/>
            <a:tailEnd/>
          </a:ln>
        </p:spPr>
      </p:pic>
      <p:sp>
        <p:nvSpPr>
          <p:cNvPr id="30724" name="WordArt 5"/>
          <p:cNvSpPr>
            <a:spLocks noChangeArrowheads="1" noChangeShapeType="1" noTextEdit="1"/>
          </p:cNvSpPr>
          <p:nvPr/>
        </p:nvSpPr>
        <p:spPr bwMode="auto">
          <a:xfrm>
            <a:off x="381000" y="4191000"/>
            <a:ext cx="633413"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0725" name="WordArt 6"/>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0726" name="Rectangle 7"/>
          <p:cNvSpPr>
            <a:spLocks noChangeArrowheads="1"/>
          </p:cNvSpPr>
          <p:nvPr/>
        </p:nvSpPr>
        <p:spPr bwMode="auto">
          <a:xfrm>
            <a:off x="457200" y="5334000"/>
            <a:ext cx="3810000" cy="1066800"/>
          </a:xfrm>
          <a:prstGeom prst="rect">
            <a:avLst/>
          </a:prstGeom>
          <a:solidFill>
            <a:schemeClr val="bg1"/>
          </a:solidFill>
          <a:ln w="9525">
            <a:solidFill>
              <a:schemeClr val="tx1"/>
            </a:solidFill>
            <a:miter lim="800000"/>
            <a:headEnd/>
            <a:tailEnd/>
          </a:ln>
        </p:spPr>
        <p:txBody>
          <a:bodyPr wrap="none" anchor="ctr"/>
          <a:lstStyle/>
          <a:p>
            <a:endParaRPr lang="en-CA"/>
          </a:p>
        </p:txBody>
      </p:sp>
      <p:sp>
        <p:nvSpPr>
          <p:cNvPr id="30727" name="Text Box 8"/>
          <p:cNvSpPr txBox="1">
            <a:spLocks noChangeArrowheads="1"/>
          </p:cNvSpPr>
          <p:nvPr/>
        </p:nvSpPr>
        <p:spPr bwMode="auto">
          <a:xfrm>
            <a:off x="533400" y="5257800"/>
            <a:ext cx="3581400" cy="457200"/>
          </a:xfrm>
          <a:prstGeom prst="rect">
            <a:avLst/>
          </a:prstGeom>
          <a:noFill/>
          <a:ln w="9525">
            <a:noFill/>
            <a:miter lim="800000"/>
            <a:headEnd/>
            <a:tailEnd/>
          </a:ln>
        </p:spPr>
        <p:txBody>
          <a:bodyPr>
            <a:spAutoFit/>
          </a:bodyPr>
          <a:lstStyle/>
          <a:p>
            <a:pPr>
              <a:spcBef>
                <a:spcPct val="50000"/>
              </a:spcBef>
            </a:pPr>
            <a:r>
              <a:rPr lang="en-US" sz="2400"/>
              <a:t>Where is everyone?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 Answer…</a:t>
            </a:r>
          </a:p>
        </p:txBody>
      </p:sp>
      <p:pic>
        <p:nvPicPr>
          <p:cNvPr id="31746" name="Picture 4"/>
          <p:cNvPicPr>
            <a:picLocks noChangeAspect="1" noChangeArrowheads="1"/>
          </p:cNvPicPr>
          <p:nvPr/>
        </p:nvPicPr>
        <p:blipFill>
          <a:blip r:embed="rId2"/>
          <a:srcRect/>
          <a:stretch>
            <a:fillRect/>
          </a:stretch>
        </p:blipFill>
        <p:spPr bwMode="auto">
          <a:xfrm>
            <a:off x="4724400" y="4114800"/>
            <a:ext cx="4191000" cy="2514600"/>
          </a:xfrm>
          <a:prstGeom prst="rect">
            <a:avLst/>
          </a:prstGeom>
          <a:noFill/>
          <a:ln w="76200">
            <a:solidFill>
              <a:srgbClr val="66FF66"/>
            </a:solidFill>
            <a:miter lim="800000"/>
            <a:headEnd/>
            <a:tailEnd/>
          </a:ln>
        </p:spPr>
      </p:pic>
      <p:sp>
        <p:nvSpPr>
          <p:cNvPr id="31747" name="WordArt 6"/>
          <p:cNvSpPr>
            <a:spLocks noChangeArrowheads="1" noChangeShapeType="1" noTextEdit="1"/>
          </p:cNvSpPr>
          <p:nvPr/>
        </p:nvSpPr>
        <p:spPr bwMode="auto">
          <a:xfrm>
            <a:off x="4876800" y="4191000"/>
            <a:ext cx="633413"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a:xfrm>
            <a:off x="457200" y="304800"/>
            <a:ext cx="8229600" cy="5821363"/>
          </a:xfrm>
        </p:spPr>
        <p:txBody>
          <a:bodyPr/>
          <a:lstStyle/>
          <a:p>
            <a:pPr eaLnBrk="1" hangingPunct="1"/>
            <a:r>
              <a:rPr lang="en-US" smtClean="0"/>
              <a:t>Your Responsibilities</a:t>
            </a:r>
          </a:p>
          <a:p>
            <a:pPr lvl="1" eaLnBrk="1" hangingPunct="1"/>
            <a:r>
              <a:rPr lang="en-US" smtClean="0">
                <a:solidFill>
                  <a:srgbClr val="6699FF"/>
                </a:solidFill>
              </a:rPr>
              <a:t>To treat me and others with care and respect.</a:t>
            </a:r>
          </a:p>
          <a:p>
            <a:pPr lvl="1" eaLnBrk="1" hangingPunct="1"/>
            <a:r>
              <a:rPr lang="en-US" smtClean="0">
                <a:solidFill>
                  <a:srgbClr val="FF66FF"/>
                </a:solidFill>
              </a:rPr>
              <a:t>To attend classes regularly.</a:t>
            </a:r>
          </a:p>
          <a:p>
            <a:pPr lvl="1" eaLnBrk="1" hangingPunct="1"/>
            <a:r>
              <a:rPr lang="en-US" smtClean="0">
                <a:solidFill>
                  <a:srgbClr val="FF9900"/>
                </a:solidFill>
              </a:rPr>
              <a:t>To be cooperative and not disruptive.</a:t>
            </a:r>
          </a:p>
          <a:p>
            <a:pPr lvl="1" eaLnBrk="1" hangingPunct="1"/>
            <a:r>
              <a:rPr lang="en-US" smtClean="0">
                <a:solidFill>
                  <a:srgbClr val="66FF66"/>
                </a:solidFill>
              </a:rPr>
              <a:t>To study and do your best (effort = success)</a:t>
            </a:r>
          </a:p>
          <a:p>
            <a:pPr lvl="1" eaLnBrk="1" hangingPunct="1"/>
            <a:r>
              <a:rPr lang="en-US" smtClean="0">
                <a:solidFill>
                  <a:srgbClr val="CC00CC"/>
                </a:solidFill>
              </a:rPr>
              <a:t>To learn and master the required content.</a:t>
            </a:r>
          </a:p>
          <a:p>
            <a:pPr lvl="1" eaLnBrk="1" hangingPunct="1"/>
            <a:endParaRPr lang="en-US" smtClean="0">
              <a:solidFill>
                <a:srgbClr val="CC00CC"/>
              </a:solidFill>
            </a:endParaRPr>
          </a:p>
        </p:txBody>
      </p:sp>
      <p:pic>
        <p:nvPicPr>
          <p:cNvPr id="110595" name="Picture 3"/>
          <p:cNvPicPr>
            <a:picLocks noChangeAspect="1" noChangeArrowheads="1"/>
          </p:cNvPicPr>
          <p:nvPr/>
        </p:nvPicPr>
        <p:blipFill>
          <a:blip r:embed="rId2">
            <a:extLst>
              <a:ext uri="{28A0092B-C50C-407E-A947-70E740481C1C}"/>
            </a:extLst>
          </a:blip>
          <a:srcRect/>
          <a:stretch>
            <a:fillRect/>
          </a:stretch>
        </p:blipFill>
        <p:spPr bwMode="auto">
          <a:xfrm>
            <a:off x="152400" y="3505200"/>
            <a:ext cx="868680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body" idx="4294967295"/>
          </p:nvPr>
        </p:nvSpPr>
        <p:spPr>
          <a:xfrm>
            <a:off x="304800" y="228600"/>
            <a:ext cx="8534400" cy="5715000"/>
          </a:xfrm>
        </p:spPr>
        <p:txBody>
          <a:bodyPr/>
          <a:lstStyle/>
          <a:p>
            <a:pPr eaLnBrk="1" hangingPunct="1"/>
            <a:r>
              <a:rPr lang="en-US" smtClean="0"/>
              <a:t>Shortly after you enter class, I will ask for your attention.  I will expect…</a:t>
            </a:r>
          </a:p>
          <a:p>
            <a:pPr lvl="1" eaLnBrk="1" hangingPunct="1"/>
            <a:r>
              <a:rPr lang="en-US" smtClean="0">
                <a:solidFill>
                  <a:srgbClr val="6699FF"/>
                </a:solidFill>
              </a:rPr>
              <a:t>To see every student sitting in a chair ready to learn.</a:t>
            </a:r>
          </a:p>
          <a:p>
            <a:pPr lvl="1" eaLnBrk="1" hangingPunct="1"/>
            <a:r>
              <a:rPr lang="en-US" smtClean="0">
                <a:solidFill>
                  <a:srgbClr val="FF66FF"/>
                </a:solidFill>
              </a:rPr>
              <a:t>Absolute silence throughout the room when I ask for your attention.</a:t>
            </a:r>
          </a:p>
          <a:p>
            <a:pPr lvl="1" eaLnBrk="1" hangingPunct="1"/>
            <a:r>
              <a:rPr lang="en-US" smtClean="0">
                <a:solidFill>
                  <a:srgbClr val="FF9900"/>
                </a:solidFill>
              </a:rPr>
              <a:t>Every student with the proper materials for learning.</a:t>
            </a:r>
          </a:p>
          <a:p>
            <a:pPr lvl="1" eaLnBrk="1" hangingPunct="1"/>
            <a:r>
              <a:rPr lang="en-US" smtClean="0">
                <a:solidFill>
                  <a:srgbClr val="66FF66"/>
                </a:solidFill>
              </a:rPr>
              <a:t>Student journals open to the next available page.</a:t>
            </a:r>
          </a:p>
          <a:p>
            <a:pPr eaLnBrk="1" hangingPunct="1">
              <a:buFontTx/>
              <a:buNone/>
            </a:pPr>
            <a:endParaRPr lang="en-US" smtClean="0">
              <a:solidFill>
                <a:srgbClr val="66FF66"/>
              </a:solidFill>
            </a:endParaRPr>
          </a:p>
          <a:p>
            <a:pPr eaLnBrk="1" hangingPunct="1">
              <a:buFontTx/>
              <a:buNone/>
            </a:pPr>
            <a:endParaRPr lang="en-US" smtClean="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a:xfrm>
            <a:off x="457200" y="381000"/>
            <a:ext cx="8077200" cy="5745163"/>
          </a:xfrm>
        </p:spPr>
        <p:txBody>
          <a:bodyPr/>
          <a:lstStyle/>
          <a:p>
            <a:pPr eaLnBrk="1" hangingPunct="1"/>
            <a:r>
              <a:rPr lang="en-US" smtClean="0"/>
              <a:t>Activity! What 3-5 items should  you bring to class from the pictures below? </a:t>
            </a:r>
          </a:p>
        </p:txBody>
      </p:sp>
      <p:pic>
        <p:nvPicPr>
          <p:cNvPr id="33794"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808080"/>
            </a:solidFill>
            <a:miter lim="800000"/>
            <a:headEnd/>
            <a:tailEnd/>
          </a:ln>
        </p:spPr>
      </p:pic>
      <p:pic>
        <p:nvPicPr>
          <p:cNvPr id="33795"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33796"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808080"/>
            </a:solidFill>
            <a:miter lim="800000"/>
            <a:headEnd/>
            <a:tailEnd/>
          </a:ln>
        </p:spPr>
      </p:pic>
      <p:pic>
        <p:nvPicPr>
          <p:cNvPr id="33797"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33798" name="Picture 15" descr="memorex-touch"/>
          <p:cNvPicPr>
            <a:picLocks noChangeAspect="1" noChangeArrowheads="1"/>
          </p:cNvPicPr>
          <p:nvPr/>
        </p:nvPicPr>
        <p:blipFill>
          <a:blip r:embed="rId6"/>
          <a:srcRect/>
          <a:stretch>
            <a:fillRect/>
          </a:stretch>
        </p:blipFill>
        <p:spPr bwMode="auto">
          <a:xfrm>
            <a:off x="381000" y="1600200"/>
            <a:ext cx="2514600" cy="1641475"/>
          </a:xfrm>
          <a:prstGeom prst="rect">
            <a:avLst/>
          </a:prstGeom>
          <a:noFill/>
          <a:ln w="57150">
            <a:solidFill>
              <a:srgbClr val="808080"/>
            </a:solidFill>
            <a:miter lim="800000"/>
            <a:headEnd/>
            <a:tailEnd/>
          </a:ln>
        </p:spPr>
      </p:pic>
      <p:pic>
        <p:nvPicPr>
          <p:cNvPr id="33799" name="Picture 17" descr="cellphone"/>
          <p:cNvPicPr>
            <a:picLocks noChangeAspect="1" noChangeArrowheads="1"/>
          </p:cNvPicPr>
          <p:nvPr/>
        </p:nvPicPr>
        <p:blipFill>
          <a:blip r:embed="rId7"/>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33800" name="Picture 19" descr="img-thing?"/>
          <p:cNvPicPr>
            <a:picLocks noChangeAspect="1" noChangeArrowheads="1"/>
          </p:cNvPicPr>
          <p:nvPr/>
        </p:nvPicPr>
        <p:blipFill>
          <a:blip r:embed="rId8"/>
          <a:srcRect/>
          <a:stretch>
            <a:fillRect/>
          </a:stretch>
        </p:blipFill>
        <p:spPr bwMode="auto">
          <a:xfrm>
            <a:off x="5181600" y="1524000"/>
            <a:ext cx="1581150" cy="1581150"/>
          </a:xfrm>
          <a:prstGeom prst="rect">
            <a:avLst/>
          </a:prstGeom>
          <a:noFill/>
          <a:ln w="57150">
            <a:solidFill>
              <a:srgbClr val="808080"/>
            </a:solidFill>
            <a:miter lim="800000"/>
            <a:headEnd/>
            <a:tailEnd/>
          </a:ln>
        </p:spPr>
      </p:pic>
      <p:pic>
        <p:nvPicPr>
          <p:cNvPr id="33801" name="Picture 21" descr="pizza"/>
          <p:cNvPicPr>
            <a:picLocks noChangeAspect="1" noChangeArrowheads="1"/>
          </p:cNvPicPr>
          <p:nvPr/>
        </p:nvPicPr>
        <p:blipFill>
          <a:blip r:embed="rId9"/>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33802" name="Picture 23" descr="yo-yo"/>
          <p:cNvPicPr>
            <a:picLocks noChangeAspect="1" noChangeArrowheads="1"/>
          </p:cNvPicPr>
          <p:nvPr/>
        </p:nvPicPr>
        <p:blipFill>
          <a:blip r:embed="rId10"/>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33803" name="Picture 25" descr="Bienfang-WC-Pens_L"/>
          <p:cNvPicPr>
            <a:picLocks noChangeAspect="1" noChangeArrowheads="1"/>
          </p:cNvPicPr>
          <p:nvPr/>
        </p:nvPicPr>
        <p:blipFill>
          <a:blip r:embed="rId11"/>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33804" name="WordArt 16"/>
          <p:cNvSpPr>
            <a:spLocks noChangeArrowheads="1" noChangeShapeType="1" noTextEdit="1"/>
          </p:cNvSpPr>
          <p:nvPr/>
        </p:nvSpPr>
        <p:spPr bwMode="auto">
          <a:xfrm>
            <a:off x="609600" y="16764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3805" name="WordArt 17"/>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3806" name="WordArt 18"/>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3807" name="WordArt 19"/>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3808" name="WordArt 20"/>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3809" name="WordArt 21"/>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3810" name="WordArt 22"/>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3811" name="WordArt 23"/>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33812" name="WordArt 24"/>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33813" name="WordArt 25"/>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33814" name="Group 24"/>
          <p:cNvGrpSpPr>
            <a:grpSpLocks/>
          </p:cNvGrpSpPr>
          <p:nvPr/>
        </p:nvGrpSpPr>
        <p:grpSpPr bwMode="auto">
          <a:xfrm>
            <a:off x="7010400" y="5029200"/>
            <a:ext cx="1905000" cy="1600200"/>
            <a:chOff x="7010400" y="5029200"/>
            <a:chExt cx="1905000" cy="1600200"/>
          </a:xfrm>
        </p:grpSpPr>
        <p:pic>
          <p:nvPicPr>
            <p:cNvPr id="33816" name="Picture 11" descr="11968250"/>
            <p:cNvPicPr>
              <a:picLocks noChangeAspect="1" noChangeArrowheads="1"/>
            </p:cNvPicPr>
            <p:nvPr/>
          </p:nvPicPr>
          <p:blipFill>
            <a:blip r:embed="rId12"/>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33817" name="Picture 26"/>
            <p:cNvPicPr>
              <a:picLocks noChangeAspect="1"/>
            </p:cNvPicPr>
            <p:nvPr/>
          </p:nvPicPr>
          <p:blipFill>
            <a:blip r:embed="rId13"/>
            <a:srcRect/>
            <a:stretch>
              <a:fillRect/>
            </a:stretch>
          </p:blipFill>
          <p:spPr bwMode="auto">
            <a:xfrm>
              <a:off x="7315200" y="5029200"/>
              <a:ext cx="1295400" cy="1531336"/>
            </a:xfrm>
            <a:prstGeom prst="rect">
              <a:avLst/>
            </a:prstGeom>
            <a:noFill/>
            <a:ln w="9525">
              <a:noFill/>
              <a:miter lim="800000"/>
              <a:headEnd/>
              <a:tailEnd/>
            </a:ln>
          </p:spPr>
        </p:pic>
      </p:grpSp>
      <p:sp>
        <p:nvSpPr>
          <p:cNvPr id="33815" name="WordArt 26"/>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34818"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808080"/>
            </a:solidFill>
            <a:miter lim="800000"/>
            <a:headEnd/>
            <a:tailEnd/>
          </a:ln>
        </p:spPr>
      </p:pic>
      <p:pic>
        <p:nvPicPr>
          <p:cNvPr id="34819"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34820"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808080"/>
            </a:solidFill>
            <a:miter lim="800000"/>
            <a:headEnd/>
            <a:tailEnd/>
          </a:ln>
        </p:spPr>
      </p:pic>
      <p:pic>
        <p:nvPicPr>
          <p:cNvPr id="34821"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34822" name="Picture 15" descr="memorex-touch"/>
          <p:cNvPicPr>
            <a:picLocks noChangeAspect="1" noChangeArrowheads="1"/>
          </p:cNvPicPr>
          <p:nvPr/>
        </p:nvPicPr>
        <p:blipFill>
          <a:blip r:embed="rId6"/>
          <a:srcRect/>
          <a:stretch>
            <a:fillRect/>
          </a:stretch>
        </p:blipFill>
        <p:spPr bwMode="auto">
          <a:xfrm>
            <a:off x="381000" y="1600200"/>
            <a:ext cx="2514600" cy="1641475"/>
          </a:xfrm>
          <a:prstGeom prst="rect">
            <a:avLst/>
          </a:prstGeom>
          <a:noFill/>
          <a:ln w="57150">
            <a:solidFill>
              <a:srgbClr val="FF66FF"/>
            </a:solidFill>
            <a:miter lim="800000"/>
            <a:headEnd/>
            <a:tailEnd/>
          </a:ln>
        </p:spPr>
      </p:pic>
      <p:pic>
        <p:nvPicPr>
          <p:cNvPr id="34823" name="Picture 17" descr="cellphone"/>
          <p:cNvPicPr>
            <a:picLocks noChangeAspect="1" noChangeArrowheads="1"/>
          </p:cNvPicPr>
          <p:nvPr/>
        </p:nvPicPr>
        <p:blipFill>
          <a:blip r:embed="rId7"/>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34824" name="Picture 19" descr="img-thing?"/>
          <p:cNvPicPr>
            <a:picLocks noChangeAspect="1" noChangeArrowheads="1"/>
          </p:cNvPicPr>
          <p:nvPr/>
        </p:nvPicPr>
        <p:blipFill>
          <a:blip r:embed="rId8"/>
          <a:srcRect/>
          <a:stretch>
            <a:fillRect/>
          </a:stretch>
        </p:blipFill>
        <p:spPr bwMode="auto">
          <a:xfrm>
            <a:off x="5181600" y="1524000"/>
            <a:ext cx="1581150" cy="1581150"/>
          </a:xfrm>
          <a:prstGeom prst="rect">
            <a:avLst/>
          </a:prstGeom>
          <a:noFill/>
          <a:ln w="57150">
            <a:solidFill>
              <a:srgbClr val="808080"/>
            </a:solidFill>
            <a:miter lim="800000"/>
            <a:headEnd/>
            <a:tailEnd/>
          </a:ln>
        </p:spPr>
      </p:pic>
      <p:pic>
        <p:nvPicPr>
          <p:cNvPr id="34825" name="Picture 21" descr="pizza"/>
          <p:cNvPicPr>
            <a:picLocks noChangeAspect="1" noChangeArrowheads="1"/>
          </p:cNvPicPr>
          <p:nvPr/>
        </p:nvPicPr>
        <p:blipFill>
          <a:blip r:embed="rId9"/>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34826" name="Picture 23" descr="yo-yo"/>
          <p:cNvPicPr>
            <a:picLocks noChangeAspect="1" noChangeArrowheads="1"/>
          </p:cNvPicPr>
          <p:nvPr/>
        </p:nvPicPr>
        <p:blipFill>
          <a:blip r:embed="rId10"/>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34827" name="Picture 25" descr="Bienfang-WC-Pens_L"/>
          <p:cNvPicPr>
            <a:picLocks noChangeAspect="1" noChangeArrowheads="1"/>
          </p:cNvPicPr>
          <p:nvPr/>
        </p:nvPicPr>
        <p:blipFill>
          <a:blip r:embed="rId11"/>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34828" name="WordArt 15"/>
          <p:cNvSpPr>
            <a:spLocks noChangeArrowheads="1" noChangeShapeType="1" noTextEdit="1"/>
          </p:cNvSpPr>
          <p:nvPr/>
        </p:nvSpPr>
        <p:spPr bwMode="auto">
          <a:xfrm>
            <a:off x="609600" y="16764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4829" name="WordArt 16"/>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4830" name="WordArt 17"/>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4831" name="WordArt 18"/>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4832" name="WordArt 19"/>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4833" name="WordArt 20"/>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4834" name="WordArt 21"/>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4835" name="WordArt 22"/>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34836" name="WordArt 2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34837" name="WordArt 2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34838" name="Group 24"/>
          <p:cNvGrpSpPr>
            <a:grpSpLocks/>
          </p:cNvGrpSpPr>
          <p:nvPr/>
        </p:nvGrpSpPr>
        <p:grpSpPr bwMode="auto">
          <a:xfrm>
            <a:off x="7010400" y="5029200"/>
            <a:ext cx="1905000" cy="1600200"/>
            <a:chOff x="7010400" y="5029200"/>
            <a:chExt cx="1905000" cy="1600200"/>
          </a:xfrm>
        </p:grpSpPr>
        <p:pic>
          <p:nvPicPr>
            <p:cNvPr id="34840" name="Picture 11" descr="11968250"/>
            <p:cNvPicPr>
              <a:picLocks noChangeAspect="1" noChangeArrowheads="1"/>
            </p:cNvPicPr>
            <p:nvPr/>
          </p:nvPicPr>
          <p:blipFill>
            <a:blip r:embed="rId12"/>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34841" name="Picture 26"/>
            <p:cNvPicPr>
              <a:picLocks noChangeAspect="1"/>
            </p:cNvPicPr>
            <p:nvPr/>
          </p:nvPicPr>
          <p:blipFill>
            <a:blip r:embed="rId13"/>
            <a:srcRect/>
            <a:stretch>
              <a:fillRect/>
            </a:stretch>
          </p:blipFill>
          <p:spPr bwMode="auto">
            <a:xfrm>
              <a:off x="7315200" y="5029200"/>
              <a:ext cx="1295400" cy="1531336"/>
            </a:xfrm>
            <a:prstGeom prst="rect">
              <a:avLst/>
            </a:prstGeom>
            <a:noFill/>
            <a:ln w="9525">
              <a:noFill/>
              <a:miter lim="800000"/>
              <a:headEnd/>
              <a:tailEnd/>
            </a:ln>
          </p:spPr>
        </p:pic>
      </p:grpSp>
      <p:sp>
        <p:nvSpPr>
          <p:cNvPr id="34839" name="WordArt 2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35842"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808080"/>
            </a:solidFill>
            <a:miter lim="800000"/>
            <a:headEnd/>
            <a:tailEnd/>
          </a:ln>
        </p:spPr>
      </p:pic>
      <p:pic>
        <p:nvPicPr>
          <p:cNvPr id="35843"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35844"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FF66FF"/>
            </a:solidFill>
            <a:miter lim="800000"/>
            <a:headEnd/>
            <a:tailEnd/>
          </a:ln>
        </p:spPr>
      </p:pic>
      <p:pic>
        <p:nvPicPr>
          <p:cNvPr id="35845"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35846"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35847" name="Picture 19" descr="img-thing?"/>
          <p:cNvPicPr>
            <a:picLocks noChangeAspect="1" noChangeArrowheads="1"/>
          </p:cNvPicPr>
          <p:nvPr/>
        </p:nvPicPr>
        <p:blipFill>
          <a:blip r:embed="rId7"/>
          <a:srcRect/>
          <a:stretch>
            <a:fillRect/>
          </a:stretch>
        </p:blipFill>
        <p:spPr bwMode="auto">
          <a:xfrm>
            <a:off x="5181600" y="1524000"/>
            <a:ext cx="1581150" cy="1581150"/>
          </a:xfrm>
          <a:prstGeom prst="rect">
            <a:avLst/>
          </a:prstGeom>
          <a:noFill/>
          <a:ln w="57150">
            <a:solidFill>
              <a:srgbClr val="808080"/>
            </a:solidFill>
            <a:miter lim="800000"/>
            <a:headEnd/>
            <a:tailEnd/>
          </a:ln>
        </p:spPr>
      </p:pic>
      <p:pic>
        <p:nvPicPr>
          <p:cNvPr id="35848" name="Picture 21" descr="pizza"/>
          <p:cNvPicPr>
            <a:picLocks noChangeAspect="1" noChangeArrowheads="1"/>
          </p:cNvPicPr>
          <p:nvPr/>
        </p:nvPicPr>
        <p:blipFill>
          <a:blip r:embed="rId8"/>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35849" name="Picture 23" descr="yo-yo"/>
          <p:cNvPicPr>
            <a:picLocks noChangeAspect="1" noChangeArrowheads="1"/>
          </p:cNvPicPr>
          <p:nvPr/>
        </p:nvPicPr>
        <p:blipFill>
          <a:blip r:embed="rId9"/>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35850" name="Picture 25" descr="Bienfang-WC-Pens_L"/>
          <p:cNvPicPr>
            <a:picLocks noChangeAspect="1" noChangeArrowheads="1"/>
          </p:cNvPicPr>
          <p:nvPr/>
        </p:nvPicPr>
        <p:blipFill>
          <a:blip r:embed="rId10"/>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35851" name="WordArt 16"/>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5852" name="WordArt 17"/>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5853" name="WordArt 18"/>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5854" name="WordArt 19"/>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5855" name="WordArt 20"/>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5856" name="WordArt 21"/>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5857" name="WordArt 22"/>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35858" name="WordArt 2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35859" name="WordArt 2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35860" name="Group 22"/>
          <p:cNvGrpSpPr>
            <a:grpSpLocks/>
          </p:cNvGrpSpPr>
          <p:nvPr/>
        </p:nvGrpSpPr>
        <p:grpSpPr bwMode="auto">
          <a:xfrm>
            <a:off x="7010400" y="5029200"/>
            <a:ext cx="1905000" cy="1600200"/>
            <a:chOff x="7010400" y="5029200"/>
            <a:chExt cx="1905000" cy="1600200"/>
          </a:xfrm>
        </p:grpSpPr>
        <p:pic>
          <p:nvPicPr>
            <p:cNvPr id="35862" name="Picture 11" descr="11968250"/>
            <p:cNvPicPr>
              <a:picLocks noChangeAspect="1" noChangeArrowheads="1"/>
            </p:cNvPicPr>
            <p:nvPr/>
          </p:nvPicPr>
          <p:blipFill>
            <a:blip r:embed="rId11"/>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35863" name="Picture 24"/>
            <p:cNvPicPr>
              <a:picLocks noChangeAspect="1"/>
            </p:cNvPicPr>
            <p:nvPr/>
          </p:nvPicPr>
          <p:blipFill>
            <a:blip r:embed="rId12"/>
            <a:srcRect/>
            <a:stretch>
              <a:fillRect/>
            </a:stretch>
          </p:blipFill>
          <p:spPr bwMode="auto">
            <a:xfrm>
              <a:off x="7315200" y="5029200"/>
              <a:ext cx="1295400" cy="1531336"/>
            </a:xfrm>
            <a:prstGeom prst="rect">
              <a:avLst/>
            </a:prstGeom>
            <a:noFill/>
            <a:ln w="9525">
              <a:noFill/>
              <a:miter lim="800000"/>
              <a:headEnd/>
              <a:tailEnd/>
            </a:ln>
          </p:spPr>
        </p:pic>
      </p:grpSp>
      <p:sp>
        <p:nvSpPr>
          <p:cNvPr id="35861" name="WordArt 2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36866"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808080"/>
            </a:solidFill>
            <a:miter lim="800000"/>
            <a:headEnd/>
            <a:tailEnd/>
          </a:ln>
        </p:spPr>
      </p:pic>
      <p:pic>
        <p:nvPicPr>
          <p:cNvPr id="36867"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36868"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36869"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36870"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36871" name="Picture 19" descr="img-thing?"/>
          <p:cNvPicPr>
            <a:picLocks noChangeAspect="1" noChangeArrowheads="1"/>
          </p:cNvPicPr>
          <p:nvPr/>
        </p:nvPicPr>
        <p:blipFill>
          <a:blip r:embed="rId7"/>
          <a:srcRect/>
          <a:stretch>
            <a:fillRect/>
          </a:stretch>
        </p:blipFill>
        <p:spPr bwMode="auto">
          <a:xfrm>
            <a:off x="5181600" y="1524000"/>
            <a:ext cx="1581150" cy="1581150"/>
          </a:xfrm>
          <a:prstGeom prst="rect">
            <a:avLst/>
          </a:prstGeom>
          <a:noFill/>
          <a:ln w="57150">
            <a:solidFill>
              <a:srgbClr val="808080"/>
            </a:solidFill>
            <a:miter lim="800000"/>
            <a:headEnd/>
            <a:tailEnd/>
          </a:ln>
        </p:spPr>
      </p:pic>
      <p:pic>
        <p:nvPicPr>
          <p:cNvPr id="36872" name="Picture 21" descr="pizza"/>
          <p:cNvPicPr>
            <a:picLocks noChangeAspect="1" noChangeArrowheads="1"/>
          </p:cNvPicPr>
          <p:nvPr/>
        </p:nvPicPr>
        <p:blipFill>
          <a:blip r:embed="rId8"/>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36873" name="Picture 23" descr="yo-yo"/>
          <p:cNvPicPr>
            <a:picLocks noChangeAspect="1" noChangeArrowheads="1"/>
          </p:cNvPicPr>
          <p:nvPr/>
        </p:nvPicPr>
        <p:blipFill>
          <a:blip r:embed="rId9"/>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36874" name="Picture 25" descr="Bienfang-WC-Pens_L"/>
          <p:cNvPicPr>
            <a:picLocks noChangeAspect="1" noChangeArrowheads="1"/>
          </p:cNvPicPr>
          <p:nvPr/>
        </p:nvPicPr>
        <p:blipFill>
          <a:blip r:embed="rId10"/>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36875" name="WordArt 14"/>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6876" name="WordArt 15"/>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6877" name="WordArt 16"/>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6878" name="WordArt 17"/>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6879" name="WordArt 18"/>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6880" name="WordArt 19"/>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6881" name="WordArt 20"/>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36882" name="WordArt 21"/>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36883" name="WordArt 22"/>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36884" name="Group 22"/>
          <p:cNvGrpSpPr>
            <a:grpSpLocks/>
          </p:cNvGrpSpPr>
          <p:nvPr/>
        </p:nvGrpSpPr>
        <p:grpSpPr bwMode="auto">
          <a:xfrm>
            <a:off x="7010400" y="5029200"/>
            <a:ext cx="1905000" cy="1600200"/>
            <a:chOff x="7010400" y="5029200"/>
            <a:chExt cx="1905000" cy="1600200"/>
          </a:xfrm>
        </p:grpSpPr>
        <p:pic>
          <p:nvPicPr>
            <p:cNvPr id="36886" name="Picture 11" descr="11968250"/>
            <p:cNvPicPr>
              <a:picLocks noChangeAspect="1" noChangeArrowheads="1"/>
            </p:cNvPicPr>
            <p:nvPr/>
          </p:nvPicPr>
          <p:blipFill>
            <a:blip r:embed="rId11"/>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36887" name="Picture 24"/>
            <p:cNvPicPr>
              <a:picLocks noChangeAspect="1"/>
            </p:cNvPicPr>
            <p:nvPr/>
          </p:nvPicPr>
          <p:blipFill>
            <a:blip r:embed="rId12"/>
            <a:srcRect/>
            <a:stretch>
              <a:fillRect/>
            </a:stretch>
          </p:blipFill>
          <p:spPr bwMode="auto">
            <a:xfrm>
              <a:off x="7315200" y="5029200"/>
              <a:ext cx="1295400" cy="1531336"/>
            </a:xfrm>
            <a:prstGeom prst="rect">
              <a:avLst/>
            </a:prstGeom>
            <a:noFill/>
            <a:ln w="9525">
              <a:noFill/>
              <a:miter lim="800000"/>
              <a:headEnd/>
              <a:tailEnd/>
            </a:ln>
          </p:spPr>
        </p:pic>
      </p:grpSp>
      <p:sp>
        <p:nvSpPr>
          <p:cNvPr id="36885" name="WordArt 2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37890"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808080"/>
            </a:solidFill>
            <a:miter lim="800000"/>
            <a:headEnd/>
            <a:tailEnd/>
          </a:ln>
        </p:spPr>
      </p:pic>
      <p:pic>
        <p:nvPicPr>
          <p:cNvPr id="37891"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37892"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37893"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37894"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37895" name="Picture 19" descr="img-thing?"/>
          <p:cNvPicPr>
            <a:picLocks noChangeAspect="1" noChangeArrowheads="1"/>
          </p:cNvPicPr>
          <p:nvPr/>
        </p:nvPicPr>
        <p:blipFill>
          <a:blip r:embed="rId7"/>
          <a:srcRect/>
          <a:stretch>
            <a:fillRect/>
          </a:stretch>
        </p:blipFill>
        <p:spPr bwMode="auto">
          <a:xfrm>
            <a:off x="5181600" y="1524000"/>
            <a:ext cx="1581150" cy="1581150"/>
          </a:xfrm>
          <a:prstGeom prst="rect">
            <a:avLst/>
          </a:prstGeom>
          <a:noFill/>
          <a:ln w="57150">
            <a:solidFill>
              <a:srgbClr val="FF66FF"/>
            </a:solidFill>
            <a:miter lim="800000"/>
            <a:headEnd/>
            <a:tailEnd/>
          </a:ln>
        </p:spPr>
      </p:pic>
      <p:pic>
        <p:nvPicPr>
          <p:cNvPr id="37896" name="Picture 21" descr="pizza"/>
          <p:cNvPicPr>
            <a:picLocks noChangeAspect="1" noChangeArrowheads="1"/>
          </p:cNvPicPr>
          <p:nvPr/>
        </p:nvPicPr>
        <p:blipFill>
          <a:blip r:embed="rId8"/>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37897" name="Picture 23" descr="yo-yo"/>
          <p:cNvPicPr>
            <a:picLocks noChangeAspect="1" noChangeArrowheads="1"/>
          </p:cNvPicPr>
          <p:nvPr/>
        </p:nvPicPr>
        <p:blipFill>
          <a:blip r:embed="rId9"/>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37898" name="Picture 25" descr="Bienfang-WC-Pens_L"/>
          <p:cNvPicPr>
            <a:picLocks noChangeAspect="1" noChangeArrowheads="1"/>
          </p:cNvPicPr>
          <p:nvPr/>
        </p:nvPicPr>
        <p:blipFill>
          <a:blip r:embed="rId10"/>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37899" name="WordArt 14"/>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7900" name="WordArt 15"/>
          <p:cNvSpPr>
            <a:spLocks noChangeArrowheads="1" noChangeShapeType="1" noTextEdit="1"/>
          </p:cNvSpPr>
          <p:nvPr/>
        </p:nvSpPr>
        <p:spPr bwMode="auto">
          <a:xfrm>
            <a:off x="53340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7901" name="WordArt 16"/>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7902" name="WordArt 17"/>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7903" name="WordArt 18"/>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7904" name="WordArt 19"/>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7905" name="WordArt 20"/>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37906" name="WordArt 21"/>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37907" name="WordArt 22"/>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37908" name="Group 22"/>
          <p:cNvGrpSpPr>
            <a:grpSpLocks/>
          </p:cNvGrpSpPr>
          <p:nvPr/>
        </p:nvGrpSpPr>
        <p:grpSpPr bwMode="auto">
          <a:xfrm>
            <a:off x="7010400" y="5029200"/>
            <a:ext cx="1905000" cy="1600200"/>
            <a:chOff x="7010400" y="5029200"/>
            <a:chExt cx="1905000" cy="1600200"/>
          </a:xfrm>
        </p:grpSpPr>
        <p:pic>
          <p:nvPicPr>
            <p:cNvPr id="37910" name="Picture 11" descr="11968250"/>
            <p:cNvPicPr>
              <a:picLocks noChangeAspect="1" noChangeArrowheads="1"/>
            </p:cNvPicPr>
            <p:nvPr/>
          </p:nvPicPr>
          <p:blipFill>
            <a:blip r:embed="rId11"/>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37911" name="Picture 24"/>
            <p:cNvPicPr>
              <a:picLocks noChangeAspect="1"/>
            </p:cNvPicPr>
            <p:nvPr/>
          </p:nvPicPr>
          <p:blipFill>
            <a:blip r:embed="rId12"/>
            <a:srcRect/>
            <a:stretch>
              <a:fillRect/>
            </a:stretch>
          </p:blipFill>
          <p:spPr bwMode="auto">
            <a:xfrm>
              <a:off x="7315200" y="5029200"/>
              <a:ext cx="1295400" cy="1531336"/>
            </a:xfrm>
            <a:prstGeom prst="rect">
              <a:avLst/>
            </a:prstGeom>
            <a:noFill/>
            <a:ln w="9525">
              <a:noFill/>
              <a:miter lim="800000"/>
              <a:headEnd/>
              <a:tailEnd/>
            </a:ln>
          </p:spPr>
        </p:pic>
      </p:grpSp>
      <p:sp>
        <p:nvSpPr>
          <p:cNvPr id="37909" name="WordArt 2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38914"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808080"/>
            </a:solidFill>
            <a:miter lim="800000"/>
            <a:headEnd/>
            <a:tailEnd/>
          </a:ln>
        </p:spPr>
      </p:pic>
      <p:pic>
        <p:nvPicPr>
          <p:cNvPr id="38915"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38916"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38917"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38918"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38919" name="Picture 21" descr="pizza"/>
          <p:cNvPicPr>
            <a:picLocks noChangeAspect="1" noChangeArrowheads="1"/>
          </p:cNvPicPr>
          <p:nvPr/>
        </p:nvPicPr>
        <p:blipFill>
          <a:blip r:embed="rId7"/>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38920" name="Picture 23" descr="yo-yo"/>
          <p:cNvPicPr>
            <a:picLocks noChangeAspect="1" noChangeArrowheads="1"/>
          </p:cNvPicPr>
          <p:nvPr/>
        </p:nvPicPr>
        <p:blipFill>
          <a:blip r:embed="rId8"/>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38921" name="Picture 25" descr="Bienfang-WC-Pens_L"/>
          <p:cNvPicPr>
            <a:picLocks noChangeAspect="1" noChangeArrowheads="1"/>
          </p:cNvPicPr>
          <p:nvPr/>
        </p:nvPicPr>
        <p:blipFill>
          <a:blip r:embed="rId9"/>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38922" name="WordArt 14"/>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8923" name="WordArt 16"/>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8924" name="WordArt 17"/>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8925" name="WordArt 18"/>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8926" name="WordArt 19"/>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8927" name="WordArt 20"/>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38928" name="WordArt 21"/>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38929" name="WordArt 22"/>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38930" name="Group 20"/>
          <p:cNvGrpSpPr>
            <a:grpSpLocks/>
          </p:cNvGrpSpPr>
          <p:nvPr/>
        </p:nvGrpSpPr>
        <p:grpSpPr bwMode="auto">
          <a:xfrm>
            <a:off x="7010400" y="5029200"/>
            <a:ext cx="1905000" cy="1600200"/>
            <a:chOff x="7010400" y="5029200"/>
            <a:chExt cx="1905000" cy="1600200"/>
          </a:xfrm>
        </p:grpSpPr>
        <p:pic>
          <p:nvPicPr>
            <p:cNvPr id="38932" name="Picture 11" descr="11968250"/>
            <p:cNvPicPr>
              <a:picLocks noChangeAspect="1" noChangeArrowheads="1"/>
            </p:cNvPicPr>
            <p:nvPr/>
          </p:nvPicPr>
          <p:blipFill>
            <a:blip r:embed="rId10"/>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38933" name="Picture 22"/>
            <p:cNvPicPr>
              <a:picLocks noChangeAspect="1"/>
            </p:cNvPicPr>
            <p:nvPr/>
          </p:nvPicPr>
          <p:blipFill>
            <a:blip r:embed="rId11"/>
            <a:srcRect/>
            <a:stretch>
              <a:fillRect/>
            </a:stretch>
          </p:blipFill>
          <p:spPr bwMode="auto">
            <a:xfrm>
              <a:off x="7315200" y="5029200"/>
              <a:ext cx="1295400" cy="1531336"/>
            </a:xfrm>
            <a:prstGeom prst="rect">
              <a:avLst/>
            </a:prstGeom>
            <a:noFill/>
            <a:ln w="9525">
              <a:noFill/>
              <a:miter lim="800000"/>
              <a:headEnd/>
              <a:tailEnd/>
            </a:ln>
          </p:spPr>
        </p:pic>
      </p:grpSp>
      <p:sp>
        <p:nvSpPr>
          <p:cNvPr id="38931" name="WordArt 2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39938"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FF66FF"/>
            </a:solidFill>
            <a:miter lim="800000"/>
            <a:headEnd/>
            <a:tailEnd/>
          </a:ln>
        </p:spPr>
      </p:pic>
      <p:pic>
        <p:nvPicPr>
          <p:cNvPr id="39939"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39940"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39941"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39942"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39943" name="Picture 21" descr="pizza"/>
          <p:cNvPicPr>
            <a:picLocks noChangeAspect="1" noChangeArrowheads="1"/>
          </p:cNvPicPr>
          <p:nvPr/>
        </p:nvPicPr>
        <p:blipFill>
          <a:blip r:embed="rId7"/>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39944" name="Picture 23" descr="yo-yo"/>
          <p:cNvPicPr>
            <a:picLocks noChangeAspect="1" noChangeArrowheads="1"/>
          </p:cNvPicPr>
          <p:nvPr/>
        </p:nvPicPr>
        <p:blipFill>
          <a:blip r:embed="rId8"/>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39945" name="Picture 25" descr="Bienfang-WC-Pens_L"/>
          <p:cNvPicPr>
            <a:picLocks noChangeAspect="1" noChangeArrowheads="1"/>
          </p:cNvPicPr>
          <p:nvPr/>
        </p:nvPicPr>
        <p:blipFill>
          <a:blip r:embed="rId9"/>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39946"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9947"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9948"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39949"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39950"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39951"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39952"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39953"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39954" name="Group 20"/>
          <p:cNvGrpSpPr>
            <a:grpSpLocks/>
          </p:cNvGrpSpPr>
          <p:nvPr/>
        </p:nvGrpSpPr>
        <p:grpSpPr bwMode="auto">
          <a:xfrm>
            <a:off x="7010400" y="5029200"/>
            <a:ext cx="1905000" cy="1600200"/>
            <a:chOff x="7010400" y="5029200"/>
            <a:chExt cx="1905000" cy="1600200"/>
          </a:xfrm>
        </p:grpSpPr>
        <p:pic>
          <p:nvPicPr>
            <p:cNvPr id="39956" name="Picture 11" descr="11968250"/>
            <p:cNvPicPr>
              <a:picLocks noChangeAspect="1" noChangeArrowheads="1"/>
            </p:cNvPicPr>
            <p:nvPr/>
          </p:nvPicPr>
          <p:blipFill>
            <a:blip r:embed="rId10"/>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39957" name="Picture 22"/>
            <p:cNvPicPr>
              <a:picLocks noChangeAspect="1"/>
            </p:cNvPicPr>
            <p:nvPr/>
          </p:nvPicPr>
          <p:blipFill>
            <a:blip r:embed="rId11"/>
            <a:srcRect/>
            <a:stretch>
              <a:fillRect/>
            </a:stretch>
          </p:blipFill>
          <p:spPr bwMode="auto">
            <a:xfrm>
              <a:off x="7315200" y="5029200"/>
              <a:ext cx="1295400" cy="1531336"/>
            </a:xfrm>
            <a:prstGeom prst="rect">
              <a:avLst/>
            </a:prstGeom>
            <a:noFill/>
            <a:ln w="9525">
              <a:noFill/>
              <a:miter lim="800000"/>
              <a:headEnd/>
              <a:tailEnd/>
            </a:ln>
          </p:spPr>
        </p:pic>
      </p:grpSp>
      <p:sp>
        <p:nvSpPr>
          <p:cNvPr id="39955"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0962"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0963"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0964"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0965"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40966"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40967" name="Picture 21" descr="pizza"/>
          <p:cNvPicPr>
            <a:picLocks noChangeAspect="1" noChangeArrowheads="1"/>
          </p:cNvPicPr>
          <p:nvPr/>
        </p:nvPicPr>
        <p:blipFill>
          <a:blip r:embed="rId7"/>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40968" name="Picture 23" descr="yo-yo"/>
          <p:cNvPicPr>
            <a:picLocks noChangeAspect="1" noChangeArrowheads="1"/>
          </p:cNvPicPr>
          <p:nvPr/>
        </p:nvPicPr>
        <p:blipFill>
          <a:blip r:embed="rId8"/>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0969" name="Picture 25" descr="Bienfang-WC-Pens_L"/>
          <p:cNvPicPr>
            <a:picLocks noChangeAspect="1" noChangeArrowheads="1"/>
          </p:cNvPicPr>
          <p:nvPr/>
        </p:nvPicPr>
        <p:blipFill>
          <a:blip r:embed="rId9"/>
          <a:srcRect/>
          <a:stretch>
            <a:fillRect/>
          </a:stretch>
        </p:blipFill>
        <p:spPr bwMode="auto">
          <a:xfrm>
            <a:off x="381000" y="3429000"/>
            <a:ext cx="2514600" cy="1143000"/>
          </a:xfrm>
          <a:prstGeom prst="rect">
            <a:avLst/>
          </a:prstGeom>
          <a:noFill/>
          <a:ln w="76200">
            <a:solidFill>
              <a:srgbClr val="808080"/>
            </a:solidFill>
            <a:miter lim="800000"/>
            <a:headEnd/>
            <a:tailEnd/>
          </a:ln>
        </p:spPr>
      </p:pic>
      <p:sp>
        <p:nvSpPr>
          <p:cNvPr id="40970"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0971"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0972"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0973"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40974"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40975"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0976"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0977"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0978" name="Group 20"/>
          <p:cNvGrpSpPr>
            <a:grpSpLocks/>
          </p:cNvGrpSpPr>
          <p:nvPr/>
        </p:nvGrpSpPr>
        <p:grpSpPr bwMode="auto">
          <a:xfrm>
            <a:off x="7010400" y="5029200"/>
            <a:ext cx="1905000" cy="1600200"/>
            <a:chOff x="7010400" y="5029200"/>
            <a:chExt cx="1905000" cy="1600200"/>
          </a:xfrm>
        </p:grpSpPr>
        <p:pic>
          <p:nvPicPr>
            <p:cNvPr id="40980" name="Picture 11" descr="11968250"/>
            <p:cNvPicPr>
              <a:picLocks noChangeAspect="1" noChangeArrowheads="1"/>
            </p:cNvPicPr>
            <p:nvPr/>
          </p:nvPicPr>
          <p:blipFill>
            <a:blip r:embed="rId10"/>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0981" name="Picture 22"/>
            <p:cNvPicPr>
              <a:picLocks noChangeAspect="1"/>
            </p:cNvPicPr>
            <p:nvPr/>
          </p:nvPicPr>
          <p:blipFill>
            <a:blip r:embed="rId11"/>
            <a:srcRect/>
            <a:stretch>
              <a:fillRect/>
            </a:stretch>
          </p:blipFill>
          <p:spPr bwMode="auto">
            <a:xfrm>
              <a:off x="7315200" y="5029200"/>
              <a:ext cx="1295400" cy="1531336"/>
            </a:xfrm>
            <a:prstGeom prst="rect">
              <a:avLst/>
            </a:prstGeom>
            <a:noFill/>
            <a:ln w="9525">
              <a:noFill/>
              <a:miter lim="800000"/>
              <a:headEnd/>
              <a:tailEnd/>
            </a:ln>
          </p:spPr>
        </p:pic>
      </p:grpSp>
      <p:sp>
        <p:nvSpPr>
          <p:cNvPr id="40979"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1986"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1987"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1988"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1989"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41990"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41991" name="Picture 21" descr="pizza"/>
          <p:cNvPicPr>
            <a:picLocks noChangeAspect="1" noChangeArrowheads="1"/>
          </p:cNvPicPr>
          <p:nvPr/>
        </p:nvPicPr>
        <p:blipFill>
          <a:blip r:embed="rId7"/>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41992" name="Picture 23" descr="yo-yo"/>
          <p:cNvPicPr>
            <a:picLocks noChangeAspect="1" noChangeArrowheads="1"/>
          </p:cNvPicPr>
          <p:nvPr/>
        </p:nvPicPr>
        <p:blipFill>
          <a:blip r:embed="rId8"/>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1993" name="Picture 25" descr="Bienfang-WC-Pens_L"/>
          <p:cNvPicPr>
            <a:picLocks noChangeAspect="1" noChangeArrowheads="1"/>
          </p:cNvPicPr>
          <p:nvPr/>
        </p:nvPicPr>
        <p:blipFill>
          <a:blip r:embed="rId9"/>
          <a:srcRect/>
          <a:stretch>
            <a:fillRect/>
          </a:stretch>
        </p:blipFill>
        <p:spPr bwMode="auto">
          <a:xfrm>
            <a:off x="381000" y="3429000"/>
            <a:ext cx="2514600" cy="1143000"/>
          </a:xfrm>
          <a:prstGeom prst="rect">
            <a:avLst/>
          </a:prstGeom>
          <a:noFill/>
          <a:ln w="76200">
            <a:solidFill>
              <a:srgbClr val="FF66FF"/>
            </a:solidFill>
            <a:miter lim="800000"/>
            <a:headEnd/>
            <a:tailEnd/>
          </a:ln>
        </p:spPr>
      </p:pic>
      <p:sp>
        <p:nvSpPr>
          <p:cNvPr id="41994"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1995"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1996"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1997"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41998"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41999"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2000"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2001"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2002" name="Group 20"/>
          <p:cNvGrpSpPr>
            <a:grpSpLocks/>
          </p:cNvGrpSpPr>
          <p:nvPr/>
        </p:nvGrpSpPr>
        <p:grpSpPr bwMode="auto">
          <a:xfrm>
            <a:off x="7010400" y="5029200"/>
            <a:ext cx="1905000" cy="1600200"/>
            <a:chOff x="7010400" y="5029200"/>
            <a:chExt cx="1905000" cy="1600200"/>
          </a:xfrm>
        </p:grpSpPr>
        <p:pic>
          <p:nvPicPr>
            <p:cNvPr id="42004" name="Picture 11" descr="11968250"/>
            <p:cNvPicPr>
              <a:picLocks noChangeAspect="1" noChangeArrowheads="1"/>
            </p:cNvPicPr>
            <p:nvPr/>
          </p:nvPicPr>
          <p:blipFill>
            <a:blip r:embed="rId10"/>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2005" name="Picture 22"/>
            <p:cNvPicPr>
              <a:picLocks noChangeAspect="1"/>
            </p:cNvPicPr>
            <p:nvPr/>
          </p:nvPicPr>
          <p:blipFill>
            <a:blip r:embed="rId11"/>
            <a:srcRect/>
            <a:stretch>
              <a:fillRect/>
            </a:stretch>
          </p:blipFill>
          <p:spPr bwMode="auto">
            <a:xfrm>
              <a:off x="7315200" y="5029200"/>
              <a:ext cx="1295400" cy="1531336"/>
            </a:xfrm>
            <a:prstGeom prst="rect">
              <a:avLst/>
            </a:prstGeom>
            <a:noFill/>
            <a:ln w="9525">
              <a:noFill/>
              <a:miter lim="800000"/>
              <a:headEnd/>
              <a:tailEnd/>
            </a:ln>
          </p:spPr>
        </p:pic>
      </p:grpSp>
      <p:sp>
        <p:nvSpPr>
          <p:cNvPr id="42003"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3010"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3011"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3012"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3013"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43014"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808080"/>
            </a:solidFill>
            <a:miter lim="800000"/>
            <a:headEnd/>
            <a:tailEnd/>
          </a:ln>
        </p:spPr>
      </p:pic>
      <p:pic>
        <p:nvPicPr>
          <p:cNvPr id="43015" name="Picture 21" descr="pizza"/>
          <p:cNvPicPr>
            <a:picLocks noChangeAspect="1" noChangeArrowheads="1"/>
          </p:cNvPicPr>
          <p:nvPr/>
        </p:nvPicPr>
        <p:blipFill>
          <a:blip r:embed="rId7"/>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43016" name="Picture 23" descr="yo-yo"/>
          <p:cNvPicPr>
            <a:picLocks noChangeAspect="1" noChangeArrowheads="1"/>
          </p:cNvPicPr>
          <p:nvPr/>
        </p:nvPicPr>
        <p:blipFill>
          <a:blip r:embed="rId8"/>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3017" name="Picture 25" descr="Bienfang-WC-Pens_L"/>
          <p:cNvPicPr>
            <a:picLocks noChangeAspect="1" noChangeArrowheads="1"/>
          </p:cNvPicPr>
          <p:nvPr/>
        </p:nvPicPr>
        <p:blipFill>
          <a:blip r:embed="rId9"/>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43018"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3019"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3020"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3021"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43022"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43023"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3024"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3025"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3026" name="Group 20"/>
          <p:cNvGrpSpPr>
            <a:grpSpLocks/>
          </p:cNvGrpSpPr>
          <p:nvPr/>
        </p:nvGrpSpPr>
        <p:grpSpPr bwMode="auto">
          <a:xfrm>
            <a:off x="7010400" y="5029200"/>
            <a:ext cx="1905000" cy="1600200"/>
            <a:chOff x="7010400" y="5029200"/>
            <a:chExt cx="1905000" cy="1600200"/>
          </a:xfrm>
        </p:grpSpPr>
        <p:pic>
          <p:nvPicPr>
            <p:cNvPr id="43028" name="Picture 11" descr="11968250"/>
            <p:cNvPicPr>
              <a:picLocks noChangeAspect="1" noChangeArrowheads="1"/>
            </p:cNvPicPr>
            <p:nvPr/>
          </p:nvPicPr>
          <p:blipFill>
            <a:blip r:embed="rId10"/>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3029" name="Picture 22"/>
            <p:cNvPicPr>
              <a:picLocks noChangeAspect="1"/>
            </p:cNvPicPr>
            <p:nvPr/>
          </p:nvPicPr>
          <p:blipFill>
            <a:blip r:embed="rId11"/>
            <a:srcRect/>
            <a:stretch>
              <a:fillRect/>
            </a:stretch>
          </p:blipFill>
          <p:spPr bwMode="auto">
            <a:xfrm>
              <a:off x="7315200" y="5029200"/>
              <a:ext cx="1295400" cy="1531336"/>
            </a:xfrm>
            <a:prstGeom prst="rect">
              <a:avLst/>
            </a:prstGeom>
            <a:noFill/>
            <a:ln w="9525">
              <a:noFill/>
              <a:miter lim="800000"/>
              <a:headEnd/>
              <a:tailEnd/>
            </a:ln>
          </p:spPr>
        </p:pic>
      </p:grpSp>
      <p:sp>
        <p:nvSpPr>
          <p:cNvPr id="43027"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p:txBody>
          <a:bodyPr/>
          <a:lstStyle/>
          <a:p>
            <a:pPr eaLnBrk="1" hangingPunct="1"/>
            <a:endParaRPr lang="en-CA" smtClean="0"/>
          </a:p>
        </p:txBody>
      </p:sp>
      <p:pic>
        <p:nvPicPr>
          <p:cNvPr id="16386" name="Picture 5" descr="cdnew"/>
          <p:cNvPicPr>
            <a:picLocks noChangeAspect="1" noChangeArrowheads="1" noCrop="1"/>
          </p:cNvPicPr>
          <p:nvPr/>
        </p:nvPicPr>
        <p:blipFill>
          <a:blip r:embed="rId2"/>
          <a:srcRect/>
          <a:stretch>
            <a:fillRect/>
          </a:stretch>
        </p:blipFill>
        <p:spPr bwMode="auto">
          <a:xfrm>
            <a:off x="228600" y="381000"/>
            <a:ext cx="8610600" cy="6172200"/>
          </a:xfrm>
          <a:prstGeom prst="rect">
            <a:avLst/>
          </a:prstGeom>
          <a:noFill/>
          <a:ln w="9525">
            <a:noFill/>
            <a:miter lim="800000"/>
            <a:headEnd/>
            <a:tailEnd/>
          </a:ln>
        </p:spPr>
      </p:pic>
      <p:sp>
        <p:nvSpPr>
          <p:cNvPr id="16387" name="Rectangle 6"/>
          <p:cNvSpPr>
            <a:spLocks noChangeArrowheads="1"/>
          </p:cNvSpPr>
          <p:nvPr/>
        </p:nvSpPr>
        <p:spPr bwMode="auto">
          <a:xfrm>
            <a:off x="228600" y="381000"/>
            <a:ext cx="8610600" cy="6172200"/>
          </a:xfrm>
          <a:prstGeom prst="rect">
            <a:avLst/>
          </a:prstGeom>
          <a:noFill/>
          <a:ln w="76200">
            <a:solidFill>
              <a:srgbClr val="6699FF"/>
            </a:solidFill>
            <a:miter lim="800000"/>
            <a:headEnd/>
            <a:tailEnd/>
          </a:ln>
        </p:spPr>
        <p:txBody>
          <a:bodyPr wrap="none" anchor="ctr"/>
          <a:lstStyle/>
          <a:p>
            <a:endParaRPr lang="en-CA"/>
          </a:p>
        </p:txBody>
      </p:sp>
    </p:spTree>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4034"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4035"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4036"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4037"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44038" name="Picture 17" descr="cellphone"/>
          <p:cNvPicPr>
            <a:picLocks noChangeAspect="1" noChangeArrowheads="1"/>
          </p:cNvPicPr>
          <p:nvPr/>
        </p:nvPicPr>
        <p:blipFill>
          <a:blip r:embed="rId6"/>
          <a:srcRect/>
          <a:stretch>
            <a:fillRect/>
          </a:stretch>
        </p:blipFill>
        <p:spPr bwMode="auto">
          <a:xfrm>
            <a:off x="3200400" y="3810000"/>
            <a:ext cx="1676400" cy="2819400"/>
          </a:xfrm>
          <a:prstGeom prst="rect">
            <a:avLst/>
          </a:prstGeom>
          <a:noFill/>
          <a:ln w="76200">
            <a:solidFill>
              <a:srgbClr val="FF66FF"/>
            </a:solidFill>
            <a:miter lim="800000"/>
            <a:headEnd/>
            <a:tailEnd/>
          </a:ln>
        </p:spPr>
      </p:pic>
      <p:pic>
        <p:nvPicPr>
          <p:cNvPr id="44039" name="Picture 21" descr="pizza"/>
          <p:cNvPicPr>
            <a:picLocks noChangeAspect="1" noChangeArrowheads="1"/>
          </p:cNvPicPr>
          <p:nvPr/>
        </p:nvPicPr>
        <p:blipFill>
          <a:blip r:embed="rId7"/>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44040" name="Picture 23" descr="yo-yo"/>
          <p:cNvPicPr>
            <a:picLocks noChangeAspect="1" noChangeArrowheads="1"/>
          </p:cNvPicPr>
          <p:nvPr/>
        </p:nvPicPr>
        <p:blipFill>
          <a:blip r:embed="rId8"/>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4041" name="Picture 25" descr="Bienfang-WC-Pens_L"/>
          <p:cNvPicPr>
            <a:picLocks noChangeAspect="1" noChangeArrowheads="1"/>
          </p:cNvPicPr>
          <p:nvPr/>
        </p:nvPicPr>
        <p:blipFill>
          <a:blip r:embed="rId9"/>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44042"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4043"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4044"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4045" name="WordArt 16"/>
          <p:cNvSpPr>
            <a:spLocks noChangeArrowheads="1" noChangeShapeType="1" noTextEdit="1"/>
          </p:cNvSpPr>
          <p:nvPr/>
        </p:nvSpPr>
        <p:spPr bwMode="auto">
          <a:xfrm>
            <a:off x="4419600" y="38862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t>
            </a:r>
          </a:p>
        </p:txBody>
      </p:sp>
      <p:sp>
        <p:nvSpPr>
          <p:cNvPr id="44046"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44047"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4048"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4049"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4050" name="Group 20"/>
          <p:cNvGrpSpPr>
            <a:grpSpLocks/>
          </p:cNvGrpSpPr>
          <p:nvPr/>
        </p:nvGrpSpPr>
        <p:grpSpPr bwMode="auto">
          <a:xfrm>
            <a:off x="7010400" y="5029200"/>
            <a:ext cx="1905000" cy="1600200"/>
            <a:chOff x="7010400" y="5029200"/>
            <a:chExt cx="1905000" cy="1600200"/>
          </a:xfrm>
        </p:grpSpPr>
        <p:pic>
          <p:nvPicPr>
            <p:cNvPr id="44052" name="Picture 11" descr="11968250"/>
            <p:cNvPicPr>
              <a:picLocks noChangeAspect="1" noChangeArrowheads="1"/>
            </p:cNvPicPr>
            <p:nvPr/>
          </p:nvPicPr>
          <p:blipFill>
            <a:blip r:embed="rId10"/>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4053" name="Picture 22"/>
            <p:cNvPicPr>
              <a:picLocks noChangeAspect="1"/>
            </p:cNvPicPr>
            <p:nvPr/>
          </p:nvPicPr>
          <p:blipFill>
            <a:blip r:embed="rId11"/>
            <a:srcRect/>
            <a:stretch>
              <a:fillRect/>
            </a:stretch>
          </p:blipFill>
          <p:spPr bwMode="auto">
            <a:xfrm>
              <a:off x="7315200" y="5029200"/>
              <a:ext cx="1295400" cy="1531336"/>
            </a:xfrm>
            <a:prstGeom prst="rect">
              <a:avLst/>
            </a:prstGeom>
            <a:noFill/>
            <a:ln w="9525">
              <a:noFill/>
              <a:miter lim="800000"/>
              <a:headEnd/>
              <a:tailEnd/>
            </a:ln>
          </p:spPr>
        </p:pic>
      </p:grpSp>
      <p:sp>
        <p:nvSpPr>
          <p:cNvPr id="44051"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5058"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5059"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5060"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5061"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808080"/>
            </a:solidFill>
            <a:miter lim="800000"/>
            <a:headEnd/>
            <a:tailEnd/>
          </a:ln>
        </p:spPr>
      </p:pic>
      <p:pic>
        <p:nvPicPr>
          <p:cNvPr id="45062" name="Picture 21" descr="pizza"/>
          <p:cNvPicPr>
            <a:picLocks noChangeAspect="1" noChangeArrowheads="1"/>
          </p:cNvPicPr>
          <p:nvPr/>
        </p:nvPicPr>
        <p:blipFill>
          <a:blip r:embed="rId6"/>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45063" name="Picture 23" descr="yo-yo"/>
          <p:cNvPicPr>
            <a:picLocks noChangeAspect="1" noChangeArrowheads="1"/>
          </p:cNvPicPr>
          <p:nvPr/>
        </p:nvPicPr>
        <p:blipFill>
          <a:blip r:embed="rId7"/>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5064" name="Picture 25" descr="Bienfang-WC-Pens_L"/>
          <p:cNvPicPr>
            <a:picLocks noChangeAspect="1" noChangeArrowheads="1"/>
          </p:cNvPicPr>
          <p:nvPr/>
        </p:nvPicPr>
        <p:blipFill>
          <a:blip r:embed="rId8"/>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45065" name="WordArt 13"/>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5066" name="WordArt 14"/>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5067" name="WordArt 15"/>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5068" name="WordArt 17"/>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45069" name="WordArt 18"/>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5070" name="WordArt 19"/>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5071" name="WordArt 20"/>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5072" name="Group 18"/>
          <p:cNvGrpSpPr>
            <a:grpSpLocks/>
          </p:cNvGrpSpPr>
          <p:nvPr/>
        </p:nvGrpSpPr>
        <p:grpSpPr bwMode="auto">
          <a:xfrm>
            <a:off x="7010400" y="5029200"/>
            <a:ext cx="1905000" cy="1600200"/>
            <a:chOff x="7010400" y="5029200"/>
            <a:chExt cx="1905000" cy="1600200"/>
          </a:xfrm>
        </p:grpSpPr>
        <p:pic>
          <p:nvPicPr>
            <p:cNvPr id="45074" name="Picture 11" descr="11968250"/>
            <p:cNvPicPr>
              <a:picLocks noChangeAspect="1" noChangeArrowheads="1"/>
            </p:cNvPicPr>
            <p:nvPr/>
          </p:nvPicPr>
          <p:blipFill>
            <a:blip r:embed="rId9"/>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5075" name="Picture 20"/>
            <p:cNvPicPr>
              <a:picLocks noChangeAspect="1"/>
            </p:cNvPicPr>
            <p:nvPr/>
          </p:nvPicPr>
          <p:blipFill>
            <a:blip r:embed="rId10"/>
            <a:srcRect/>
            <a:stretch>
              <a:fillRect/>
            </a:stretch>
          </p:blipFill>
          <p:spPr bwMode="auto">
            <a:xfrm>
              <a:off x="7315200" y="5029200"/>
              <a:ext cx="1295400" cy="1531336"/>
            </a:xfrm>
            <a:prstGeom prst="rect">
              <a:avLst/>
            </a:prstGeom>
            <a:noFill/>
            <a:ln w="9525">
              <a:noFill/>
              <a:miter lim="800000"/>
              <a:headEnd/>
              <a:tailEnd/>
            </a:ln>
          </p:spPr>
        </p:pic>
      </p:grpSp>
      <p:sp>
        <p:nvSpPr>
          <p:cNvPr id="45073" name="WordArt 21"/>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6082"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6083"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6084"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6085" name="Picture 13" descr="chicken%20wings"/>
          <p:cNvPicPr>
            <a:picLocks noChangeAspect="1" noChangeArrowheads="1"/>
          </p:cNvPicPr>
          <p:nvPr/>
        </p:nvPicPr>
        <p:blipFill>
          <a:blip r:embed="rId5"/>
          <a:srcRect/>
          <a:stretch>
            <a:fillRect/>
          </a:stretch>
        </p:blipFill>
        <p:spPr bwMode="auto">
          <a:xfrm>
            <a:off x="5181600" y="3276600"/>
            <a:ext cx="1600200" cy="1500188"/>
          </a:xfrm>
          <a:prstGeom prst="rect">
            <a:avLst/>
          </a:prstGeom>
          <a:noFill/>
          <a:ln w="76200">
            <a:solidFill>
              <a:srgbClr val="FF66FF"/>
            </a:solidFill>
            <a:miter lim="800000"/>
            <a:headEnd/>
            <a:tailEnd/>
          </a:ln>
        </p:spPr>
      </p:pic>
      <p:pic>
        <p:nvPicPr>
          <p:cNvPr id="46086" name="Picture 21" descr="pizza"/>
          <p:cNvPicPr>
            <a:picLocks noChangeAspect="1" noChangeArrowheads="1"/>
          </p:cNvPicPr>
          <p:nvPr/>
        </p:nvPicPr>
        <p:blipFill>
          <a:blip r:embed="rId6"/>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46087" name="Picture 23" descr="yo-yo"/>
          <p:cNvPicPr>
            <a:picLocks noChangeAspect="1" noChangeArrowheads="1"/>
          </p:cNvPicPr>
          <p:nvPr/>
        </p:nvPicPr>
        <p:blipFill>
          <a:blip r:embed="rId7"/>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6088" name="Picture 25" descr="Bienfang-WC-Pens_L"/>
          <p:cNvPicPr>
            <a:picLocks noChangeAspect="1" noChangeArrowheads="1"/>
          </p:cNvPicPr>
          <p:nvPr/>
        </p:nvPicPr>
        <p:blipFill>
          <a:blip r:embed="rId8"/>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46089" name="WordArt 12"/>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6090" name="WordArt 13"/>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6091" name="WordArt 14"/>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6092" name="WordArt 15"/>
          <p:cNvSpPr>
            <a:spLocks noChangeArrowheads="1" noChangeShapeType="1" noTextEdit="1"/>
          </p:cNvSpPr>
          <p:nvPr/>
        </p:nvSpPr>
        <p:spPr bwMode="auto">
          <a:xfrm>
            <a:off x="5257800" y="32766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G</a:t>
            </a:r>
          </a:p>
        </p:txBody>
      </p:sp>
      <p:sp>
        <p:nvSpPr>
          <p:cNvPr id="46093" name="WordArt 16"/>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6094" name="WordArt 17"/>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6095" name="WordArt 18"/>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6096" name="Group 18"/>
          <p:cNvGrpSpPr>
            <a:grpSpLocks/>
          </p:cNvGrpSpPr>
          <p:nvPr/>
        </p:nvGrpSpPr>
        <p:grpSpPr bwMode="auto">
          <a:xfrm>
            <a:off x="7010400" y="5029200"/>
            <a:ext cx="1905000" cy="1600200"/>
            <a:chOff x="7010400" y="5029200"/>
            <a:chExt cx="1905000" cy="1600200"/>
          </a:xfrm>
        </p:grpSpPr>
        <p:pic>
          <p:nvPicPr>
            <p:cNvPr id="46098" name="Picture 11" descr="11968250"/>
            <p:cNvPicPr>
              <a:picLocks noChangeAspect="1" noChangeArrowheads="1"/>
            </p:cNvPicPr>
            <p:nvPr/>
          </p:nvPicPr>
          <p:blipFill>
            <a:blip r:embed="rId9"/>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6099" name="Picture 20"/>
            <p:cNvPicPr>
              <a:picLocks noChangeAspect="1"/>
            </p:cNvPicPr>
            <p:nvPr/>
          </p:nvPicPr>
          <p:blipFill>
            <a:blip r:embed="rId10"/>
            <a:srcRect/>
            <a:stretch>
              <a:fillRect/>
            </a:stretch>
          </p:blipFill>
          <p:spPr bwMode="auto">
            <a:xfrm>
              <a:off x="7315200" y="5029200"/>
              <a:ext cx="1295400" cy="1531336"/>
            </a:xfrm>
            <a:prstGeom prst="rect">
              <a:avLst/>
            </a:prstGeom>
            <a:noFill/>
            <a:ln w="9525">
              <a:noFill/>
              <a:miter lim="800000"/>
              <a:headEnd/>
              <a:tailEnd/>
            </a:ln>
          </p:spPr>
        </p:pic>
      </p:grpSp>
      <p:sp>
        <p:nvSpPr>
          <p:cNvPr id="46097" name="WordArt 19"/>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7106"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7107"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7108"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7109" name="Picture 21" descr="pizza"/>
          <p:cNvPicPr>
            <a:picLocks noChangeAspect="1" noChangeArrowheads="1"/>
          </p:cNvPicPr>
          <p:nvPr/>
        </p:nvPicPr>
        <p:blipFill>
          <a:blip r:embed="rId5"/>
          <a:srcRect/>
          <a:stretch>
            <a:fillRect/>
          </a:stretch>
        </p:blipFill>
        <p:spPr bwMode="auto">
          <a:xfrm>
            <a:off x="7010400" y="3276600"/>
            <a:ext cx="1905000" cy="1485900"/>
          </a:xfrm>
          <a:prstGeom prst="rect">
            <a:avLst/>
          </a:prstGeom>
          <a:noFill/>
          <a:ln w="57150">
            <a:solidFill>
              <a:srgbClr val="808080"/>
            </a:solidFill>
            <a:miter lim="800000"/>
            <a:headEnd/>
            <a:tailEnd/>
          </a:ln>
        </p:spPr>
      </p:pic>
      <p:pic>
        <p:nvPicPr>
          <p:cNvPr id="47110" name="Picture 23" descr="yo-yo"/>
          <p:cNvPicPr>
            <a:picLocks noChangeAspect="1" noChangeArrowheads="1"/>
          </p:cNvPicPr>
          <p:nvPr/>
        </p:nvPicPr>
        <p:blipFill>
          <a:blip r:embed="rId6"/>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7111" name="Picture 25" descr="Bienfang-WC-Pens_L"/>
          <p:cNvPicPr>
            <a:picLocks noChangeAspect="1" noChangeArrowheads="1"/>
          </p:cNvPicPr>
          <p:nvPr/>
        </p:nvPicPr>
        <p:blipFill>
          <a:blip r:embed="rId7"/>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47112" name="WordArt 12"/>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7113" name="WordArt 13"/>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7114" name="WordArt 14"/>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7115" name="WordArt 16"/>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7116" name="WordArt 17"/>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7117" name="WordArt 18"/>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7118" name="Group 16"/>
          <p:cNvGrpSpPr>
            <a:grpSpLocks/>
          </p:cNvGrpSpPr>
          <p:nvPr/>
        </p:nvGrpSpPr>
        <p:grpSpPr bwMode="auto">
          <a:xfrm>
            <a:off x="7010400" y="5029200"/>
            <a:ext cx="1905000" cy="1600200"/>
            <a:chOff x="7010400" y="5029200"/>
            <a:chExt cx="1905000" cy="1600200"/>
          </a:xfrm>
        </p:grpSpPr>
        <p:pic>
          <p:nvPicPr>
            <p:cNvPr id="47120" name="Picture 11" descr="11968250"/>
            <p:cNvPicPr>
              <a:picLocks noChangeAspect="1" noChangeArrowheads="1"/>
            </p:cNvPicPr>
            <p:nvPr/>
          </p:nvPicPr>
          <p:blipFill>
            <a:blip r:embed="rId8"/>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7121" name="Picture 18"/>
            <p:cNvPicPr>
              <a:picLocks noChangeAspect="1"/>
            </p:cNvPicPr>
            <p:nvPr/>
          </p:nvPicPr>
          <p:blipFill>
            <a:blip r:embed="rId9"/>
            <a:srcRect/>
            <a:stretch>
              <a:fillRect/>
            </a:stretch>
          </p:blipFill>
          <p:spPr bwMode="auto">
            <a:xfrm>
              <a:off x="7315200" y="5029200"/>
              <a:ext cx="1295400" cy="1531336"/>
            </a:xfrm>
            <a:prstGeom prst="rect">
              <a:avLst/>
            </a:prstGeom>
            <a:noFill/>
            <a:ln w="9525">
              <a:noFill/>
              <a:miter lim="800000"/>
              <a:headEnd/>
              <a:tailEnd/>
            </a:ln>
          </p:spPr>
        </p:pic>
      </p:grpSp>
      <p:sp>
        <p:nvSpPr>
          <p:cNvPr id="47119" name="WordArt 19"/>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8130"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8131"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8132"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8133" name="Picture 21" descr="pizza"/>
          <p:cNvPicPr>
            <a:picLocks noChangeAspect="1" noChangeArrowheads="1"/>
          </p:cNvPicPr>
          <p:nvPr/>
        </p:nvPicPr>
        <p:blipFill>
          <a:blip r:embed="rId5"/>
          <a:srcRect/>
          <a:stretch>
            <a:fillRect/>
          </a:stretch>
        </p:blipFill>
        <p:spPr bwMode="auto">
          <a:xfrm>
            <a:off x="7010400" y="3276600"/>
            <a:ext cx="1905000" cy="1485900"/>
          </a:xfrm>
          <a:prstGeom prst="rect">
            <a:avLst/>
          </a:prstGeom>
          <a:noFill/>
          <a:ln w="57150">
            <a:solidFill>
              <a:srgbClr val="FF66FF"/>
            </a:solidFill>
            <a:miter lim="800000"/>
            <a:headEnd/>
            <a:tailEnd/>
          </a:ln>
        </p:spPr>
      </p:pic>
      <p:pic>
        <p:nvPicPr>
          <p:cNvPr id="48134" name="Picture 23" descr="yo-yo"/>
          <p:cNvPicPr>
            <a:picLocks noChangeAspect="1" noChangeArrowheads="1"/>
          </p:cNvPicPr>
          <p:nvPr/>
        </p:nvPicPr>
        <p:blipFill>
          <a:blip r:embed="rId6"/>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8135" name="Picture 25" descr="Bienfang-WC-Pens_L"/>
          <p:cNvPicPr>
            <a:picLocks noChangeAspect="1" noChangeArrowheads="1"/>
          </p:cNvPicPr>
          <p:nvPr/>
        </p:nvPicPr>
        <p:blipFill>
          <a:blip r:embed="rId7"/>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48136" name="WordArt 11"/>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8137" name="WordArt 12"/>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8138" name="WordArt 13"/>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8139" name="WordArt 14"/>
          <p:cNvSpPr>
            <a:spLocks noChangeArrowheads="1" noChangeShapeType="1" noTextEdit="1"/>
          </p:cNvSpPr>
          <p:nvPr/>
        </p:nvSpPr>
        <p:spPr bwMode="auto">
          <a:xfrm>
            <a:off x="7086600" y="33528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a:t>
            </a:r>
          </a:p>
        </p:txBody>
      </p:sp>
      <p:sp>
        <p:nvSpPr>
          <p:cNvPr id="48140" name="WordArt 15"/>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8141" name="WordArt 16"/>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8142" name="Group 16"/>
          <p:cNvGrpSpPr>
            <a:grpSpLocks/>
          </p:cNvGrpSpPr>
          <p:nvPr/>
        </p:nvGrpSpPr>
        <p:grpSpPr bwMode="auto">
          <a:xfrm>
            <a:off x="7010400" y="5029200"/>
            <a:ext cx="1905000" cy="1600200"/>
            <a:chOff x="7010400" y="5029200"/>
            <a:chExt cx="1905000" cy="1600200"/>
          </a:xfrm>
        </p:grpSpPr>
        <p:pic>
          <p:nvPicPr>
            <p:cNvPr id="48144" name="Picture 11" descr="11968250"/>
            <p:cNvPicPr>
              <a:picLocks noChangeAspect="1" noChangeArrowheads="1"/>
            </p:cNvPicPr>
            <p:nvPr/>
          </p:nvPicPr>
          <p:blipFill>
            <a:blip r:embed="rId8"/>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8145" name="Picture 18"/>
            <p:cNvPicPr>
              <a:picLocks noChangeAspect="1"/>
            </p:cNvPicPr>
            <p:nvPr/>
          </p:nvPicPr>
          <p:blipFill>
            <a:blip r:embed="rId9"/>
            <a:srcRect/>
            <a:stretch>
              <a:fillRect/>
            </a:stretch>
          </p:blipFill>
          <p:spPr bwMode="auto">
            <a:xfrm>
              <a:off x="7315200" y="5029200"/>
              <a:ext cx="1295400" cy="1531336"/>
            </a:xfrm>
            <a:prstGeom prst="rect">
              <a:avLst/>
            </a:prstGeom>
            <a:noFill/>
            <a:ln w="9525">
              <a:noFill/>
              <a:miter lim="800000"/>
              <a:headEnd/>
              <a:tailEnd/>
            </a:ln>
          </p:spPr>
        </p:pic>
      </p:grpSp>
      <p:sp>
        <p:nvSpPr>
          <p:cNvPr id="48143" name="WordArt 17"/>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49154"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49155"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808080"/>
            </a:solidFill>
            <a:miter lim="800000"/>
            <a:headEnd/>
            <a:tailEnd/>
          </a:ln>
        </p:spPr>
      </p:pic>
      <p:pic>
        <p:nvPicPr>
          <p:cNvPr id="49156"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49157" name="Picture 23" descr="yo-yo"/>
          <p:cNvPicPr>
            <a:picLocks noChangeAspect="1" noChangeArrowheads="1"/>
          </p:cNvPicPr>
          <p:nvPr/>
        </p:nvPicPr>
        <p:blipFill>
          <a:blip r:embed="rId5"/>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49158" name="Picture 25" descr="Bienfang-WC-Pens_L"/>
          <p:cNvPicPr>
            <a:picLocks noChangeAspect="1" noChangeArrowheads="1"/>
          </p:cNvPicPr>
          <p:nvPr/>
        </p:nvPicPr>
        <p:blipFill>
          <a:blip r:embed="rId6"/>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49159" name="WordArt 11"/>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49160" name="WordArt 12"/>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49161" name="WordArt 13"/>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49162" name="WordArt 15"/>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49163" name="WordArt 16"/>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49164" name="Group 14"/>
          <p:cNvGrpSpPr>
            <a:grpSpLocks/>
          </p:cNvGrpSpPr>
          <p:nvPr/>
        </p:nvGrpSpPr>
        <p:grpSpPr bwMode="auto">
          <a:xfrm>
            <a:off x="7010400" y="5029200"/>
            <a:ext cx="1905000" cy="1600200"/>
            <a:chOff x="7010400" y="5029200"/>
            <a:chExt cx="1905000" cy="1600200"/>
          </a:xfrm>
        </p:grpSpPr>
        <p:pic>
          <p:nvPicPr>
            <p:cNvPr id="49166" name="Picture 11" descr="11968250"/>
            <p:cNvPicPr>
              <a:picLocks noChangeAspect="1" noChangeArrowheads="1"/>
            </p:cNvPicPr>
            <p:nvPr/>
          </p:nvPicPr>
          <p:blipFill>
            <a:blip r:embed="rId7"/>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49167" name="Picture 16"/>
            <p:cNvPicPr>
              <a:picLocks noChangeAspect="1"/>
            </p:cNvPicPr>
            <p:nvPr/>
          </p:nvPicPr>
          <p:blipFill>
            <a:blip r:embed="rId8"/>
            <a:srcRect/>
            <a:stretch>
              <a:fillRect/>
            </a:stretch>
          </p:blipFill>
          <p:spPr bwMode="auto">
            <a:xfrm>
              <a:off x="7315200" y="5029200"/>
              <a:ext cx="1295400" cy="1531336"/>
            </a:xfrm>
            <a:prstGeom prst="rect">
              <a:avLst/>
            </a:prstGeom>
            <a:noFill/>
            <a:ln w="9525">
              <a:noFill/>
              <a:miter lim="800000"/>
              <a:headEnd/>
              <a:tailEnd/>
            </a:ln>
          </p:spPr>
        </p:pic>
      </p:grpSp>
      <p:sp>
        <p:nvSpPr>
          <p:cNvPr id="49165" name="WordArt 17"/>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50178"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50179"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FF66FF"/>
            </a:solidFill>
            <a:miter lim="800000"/>
            <a:headEnd/>
            <a:tailEnd/>
          </a:ln>
        </p:spPr>
      </p:pic>
      <p:pic>
        <p:nvPicPr>
          <p:cNvPr id="50180"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50181" name="Picture 23" descr="yo-yo"/>
          <p:cNvPicPr>
            <a:picLocks noChangeAspect="1" noChangeArrowheads="1"/>
          </p:cNvPicPr>
          <p:nvPr/>
        </p:nvPicPr>
        <p:blipFill>
          <a:blip r:embed="rId5"/>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50182" name="Picture 25" descr="Bienfang-WC-Pens_L"/>
          <p:cNvPicPr>
            <a:picLocks noChangeAspect="1" noChangeArrowheads="1"/>
          </p:cNvPicPr>
          <p:nvPr/>
        </p:nvPicPr>
        <p:blipFill>
          <a:blip r:embed="rId6"/>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50183"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50184"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50185"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50186"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50187" name="WordArt 1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50188" name="Group 14"/>
          <p:cNvGrpSpPr>
            <a:grpSpLocks/>
          </p:cNvGrpSpPr>
          <p:nvPr/>
        </p:nvGrpSpPr>
        <p:grpSpPr bwMode="auto">
          <a:xfrm>
            <a:off x="7010400" y="5029200"/>
            <a:ext cx="1905000" cy="1600200"/>
            <a:chOff x="7010400" y="5029200"/>
            <a:chExt cx="1905000" cy="1600200"/>
          </a:xfrm>
        </p:grpSpPr>
        <p:pic>
          <p:nvPicPr>
            <p:cNvPr id="50190" name="Picture 11" descr="11968250"/>
            <p:cNvPicPr>
              <a:picLocks noChangeAspect="1" noChangeArrowheads="1"/>
            </p:cNvPicPr>
            <p:nvPr/>
          </p:nvPicPr>
          <p:blipFill>
            <a:blip r:embed="rId7"/>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50191" name="Picture 16"/>
            <p:cNvPicPr>
              <a:picLocks noChangeAspect="1"/>
            </p:cNvPicPr>
            <p:nvPr/>
          </p:nvPicPr>
          <p:blipFill>
            <a:blip r:embed="rId8"/>
            <a:srcRect/>
            <a:stretch>
              <a:fillRect/>
            </a:stretch>
          </p:blipFill>
          <p:spPr bwMode="auto">
            <a:xfrm>
              <a:off x="7315200" y="5029200"/>
              <a:ext cx="1295400" cy="1531336"/>
            </a:xfrm>
            <a:prstGeom prst="rect">
              <a:avLst/>
            </a:prstGeom>
            <a:noFill/>
            <a:ln w="9525">
              <a:noFill/>
              <a:miter lim="800000"/>
              <a:headEnd/>
              <a:tailEnd/>
            </a:ln>
          </p:spPr>
        </p:pic>
      </p:grpSp>
      <p:sp>
        <p:nvSpPr>
          <p:cNvPr id="50189"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51202"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51203"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6699FF"/>
            </a:solidFill>
            <a:miter lim="800000"/>
            <a:headEnd/>
            <a:tailEnd/>
          </a:ln>
        </p:spPr>
      </p:pic>
      <p:pic>
        <p:nvPicPr>
          <p:cNvPr id="51204"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51205" name="Picture 23" descr="yo-yo"/>
          <p:cNvPicPr>
            <a:picLocks noChangeAspect="1" noChangeArrowheads="1"/>
          </p:cNvPicPr>
          <p:nvPr/>
        </p:nvPicPr>
        <p:blipFill>
          <a:blip r:embed="rId5"/>
          <a:srcRect/>
          <a:stretch>
            <a:fillRect/>
          </a:stretch>
        </p:blipFill>
        <p:spPr bwMode="auto">
          <a:xfrm>
            <a:off x="5181600" y="5029200"/>
            <a:ext cx="1601788" cy="1600200"/>
          </a:xfrm>
          <a:prstGeom prst="rect">
            <a:avLst/>
          </a:prstGeom>
          <a:noFill/>
          <a:ln w="76200">
            <a:solidFill>
              <a:srgbClr val="808080"/>
            </a:solidFill>
            <a:miter lim="800000"/>
            <a:headEnd/>
            <a:tailEnd/>
          </a:ln>
        </p:spPr>
      </p:pic>
      <p:pic>
        <p:nvPicPr>
          <p:cNvPr id="51206" name="Picture 25" descr="Bienfang-WC-Pens_L"/>
          <p:cNvPicPr>
            <a:picLocks noChangeAspect="1" noChangeArrowheads="1"/>
          </p:cNvPicPr>
          <p:nvPr/>
        </p:nvPicPr>
        <p:blipFill>
          <a:blip r:embed="rId6"/>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51207"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51208"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51209"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51210"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51211" name="WordArt 1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51212" name="Group 14"/>
          <p:cNvGrpSpPr>
            <a:grpSpLocks/>
          </p:cNvGrpSpPr>
          <p:nvPr/>
        </p:nvGrpSpPr>
        <p:grpSpPr bwMode="auto">
          <a:xfrm>
            <a:off x="7010400" y="5029200"/>
            <a:ext cx="1905000" cy="1600200"/>
            <a:chOff x="7010400" y="5029200"/>
            <a:chExt cx="1905000" cy="1600200"/>
          </a:xfrm>
        </p:grpSpPr>
        <p:pic>
          <p:nvPicPr>
            <p:cNvPr id="51214" name="Picture 11" descr="11968250"/>
            <p:cNvPicPr>
              <a:picLocks noChangeAspect="1" noChangeArrowheads="1"/>
            </p:cNvPicPr>
            <p:nvPr/>
          </p:nvPicPr>
          <p:blipFill>
            <a:blip r:embed="rId7"/>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51215" name="Picture 16"/>
            <p:cNvPicPr>
              <a:picLocks noChangeAspect="1"/>
            </p:cNvPicPr>
            <p:nvPr/>
          </p:nvPicPr>
          <p:blipFill>
            <a:blip r:embed="rId8"/>
            <a:srcRect/>
            <a:stretch>
              <a:fillRect/>
            </a:stretch>
          </p:blipFill>
          <p:spPr bwMode="auto">
            <a:xfrm>
              <a:off x="7315200" y="5029200"/>
              <a:ext cx="1295400" cy="1531336"/>
            </a:xfrm>
            <a:prstGeom prst="rect">
              <a:avLst/>
            </a:prstGeom>
            <a:noFill/>
            <a:ln w="9525">
              <a:noFill/>
              <a:miter lim="800000"/>
              <a:headEnd/>
              <a:tailEnd/>
            </a:ln>
          </p:spPr>
        </p:pic>
      </p:grpSp>
      <p:sp>
        <p:nvSpPr>
          <p:cNvPr id="51213"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52226"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52227"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6699FF"/>
            </a:solidFill>
            <a:miter lim="800000"/>
            <a:headEnd/>
            <a:tailEnd/>
          </a:ln>
        </p:spPr>
      </p:pic>
      <p:pic>
        <p:nvPicPr>
          <p:cNvPr id="52228"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52229" name="Picture 23" descr="yo-yo"/>
          <p:cNvPicPr>
            <a:picLocks noChangeAspect="1" noChangeArrowheads="1"/>
          </p:cNvPicPr>
          <p:nvPr/>
        </p:nvPicPr>
        <p:blipFill>
          <a:blip r:embed="rId5"/>
          <a:srcRect/>
          <a:stretch>
            <a:fillRect/>
          </a:stretch>
        </p:blipFill>
        <p:spPr bwMode="auto">
          <a:xfrm>
            <a:off x="5181600" y="5029200"/>
            <a:ext cx="1601788" cy="1600200"/>
          </a:xfrm>
          <a:prstGeom prst="rect">
            <a:avLst/>
          </a:prstGeom>
          <a:noFill/>
          <a:ln w="76200">
            <a:solidFill>
              <a:srgbClr val="FF66FF"/>
            </a:solidFill>
            <a:miter lim="800000"/>
            <a:headEnd/>
            <a:tailEnd/>
          </a:ln>
        </p:spPr>
      </p:pic>
      <p:pic>
        <p:nvPicPr>
          <p:cNvPr id="52230" name="Picture 25" descr="Bienfang-WC-Pens_L"/>
          <p:cNvPicPr>
            <a:picLocks noChangeAspect="1" noChangeArrowheads="1"/>
          </p:cNvPicPr>
          <p:nvPr/>
        </p:nvPicPr>
        <p:blipFill>
          <a:blip r:embed="rId6"/>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52231"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52232"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52233"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52234"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
        <p:nvSpPr>
          <p:cNvPr id="52235" name="WordArt 14"/>
          <p:cNvSpPr>
            <a:spLocks noChangeArrowheads="1" noChangeShapeType="1" noTextEdit="1"/>
          </p:cNvSpPr>
          <p:nvPr/>
        </p:nvSpPr>
        <p:spPr bwMode="auto">
          <a:xfrm>
            <a:off x="5257800" y="5105400"/>
            <a:ext cx="3048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J</a:t>
            </a:r>
          </a:p>
        </p:txBody>
      </p:sp>
      <p:grpSp>
        <p:nvGrpSpPr>
          <p:cNvPr id="52236" name="Group 14"/>
          <p:cNvGrpSpPr>
            <a:grpSpLocks/>
          </p:cNvGrpSpPr>
          <p:nvPr/>
        </p:nvGrpSpPr>
        <p:grpSpPr bwMode="auto">
          <a:xfrm>
            <a:off x="7010400" y="5029200"/>
            <a:ext cx="1905000" cy="1600200"/>
            <a:chOff x="7010400" y="5029200"/>
            <a:chExt cx="1905000" cy="1600200"/>
          </a:xfrm>
        </p:grpSpPr>
        <p:pic>
          <p:nvPicPr>
            <p:cNvPr id="52238" name="Picture 11" descr="11968250"/>
            <p:cNvPicPr>
              <a:picLocks noChangeAspect="1" noChangeArrowheads="1"/>
            </p:cNvPicPr>
            <p:nvPr/>
          </p:nvPicPr>
          <p:blipFill>
            <a:blip r:embed="rId7"/>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52239" name="Picture 16"/>
            <p:cNvPicPr>
              <a:picLocks noChangeAspect="1"/>
            </p:cNvPicPr>
            <p:nvPr/>
          </p:nvPicPr>
          <p:blipFill>
            <a:blip r:embed="rId8"/>
            <a:srcRect/>
            <a:stretch>
              <a:fillRect/>
            </a:stretch>
          </p:blipFill>
          <p:spPr bwMode="auto">
            <a:xfrm>
              <a:off x="7315200" y="5029200"/>
              <a:ext cx="1295400" cy="1531336"/>
            </a:xfrm>
            <a:prstGeom prst="rect">
              <a:avLst/>
            </a:prstGeom>
            <a:noFill/>
            <a:ln w="9525">
              <a:noFill/>
              <a:miter lim="800000"/>
              <a:headEnd/>
              <a:tailEnd/>
            </a:ln>
          </p:spPr>
        </p:pic>
      </p:grpSp>
      <p:sp>
        <p:nvSpPr>
          <p:cNvPr id="52237"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53250"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53251"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6699FF"/>
            </a:solidFill>
            <a:miter lim="800000"/>
            <a:headEnd/>
            <a:tailEnd/>
          </a:ln>
        </p:spPr>
      </p:pic>
      <p:pic>
        <p:nvPicPr>
          <p:cNvPr id="53252"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53253" name="Picture 25" descr="Bienfang-WC-Pens_L"/>
          <p:cNvPicPr>
            <a:picLocks noChangeAspect="1" noChangeArrowheads="1"/>
          </p:cNvPicPr>
          <p:nvPr/>
        </p:nvPicPr>
        <p:blipFill>
          <a:blip r:embed="rId5"/>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53254" name="WordArt 10"/>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53255" name="WordArt 11"/>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53256" name="WordArt 12"/>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53257" name="WordArt 13"/>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grpSp>
        <p:nvGrpSpPr>
          <p:cNvPr id="53258" name="Group 12"/>
          <p:cNvGrpSpPr>
            <a:grpSpLocks/>
          </p:cNvGrpSpPr>
          <p:nvPr/>
        </p:nvGrpSpPr>
        <p:grpSpPr bwMode="auto">
          <a:xfrm>
            <a:off x="7010400" y="5029200"/>
            <a:ext cx="1905000" cy="1600200"/>
            <a:chOff x="7010400" y="5029200"/>
            <a:chExt cx="1905000" cy="1600200"/>
          </a:xfrm>
        </p:grpSpPr>
        <p:pic>
          <p:nvPicPr>
            <p:cNvPr id="53260" name="Picture 11" descr="11968250"/>
            <p:cNvPicPr>
              <a:picLocks noChangeAspect="1" noChangeArrowheads="1"/>
            </p:cNvPicPr>
            <p:nvPr/>
          </p:nvPicPr>
          <p:blipFill>
            <a:blip r:embed="rId6"/>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53261" name="Picture 14"/>
            <p:cNvPicPr>
              <a:picLocks noChangeAspect="1"/>
            </p:cNvPicPr>
            <p:nvPr/>
          </p:nvPicPr>
          <p:blipFill>
            <a:blip r:embed="rId7"/>
            <a:srcRect/>
            <a:stretch>
              <a:fillRect/>
            </a:stretch>
          </p:blipFill>
          <p:spPr bwMode="auto">
            <a:xfrm>
              <a:off x="7315200" y="5029200"/>
              <a:ext cx="1295400" cy="1531336"/>
            </a:xfrm>
            <a:prstGeom prst="rect">
              <a:avLst/>
            </a:prstGeom>
            <a:noFill/>
            <a:ln w="9525">
              <a:noFill/>
              <a:miter lim="800000"/>
              <a:headEnd/>
              <a:tailEnd/>
            </a:ln>
          </p:spPr>
        </p:pic>
      </p:grpSp>
      <p:sp>
        <p:nvSpPr>
          <p:cNvPr id="53259" name="WordArt 15"/>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4294967295"/>
          </p:nvPr>
        </p:nvSpPr>
        <p:spPr>
          <a:xfrm>
            <a:off x="457200" y="381000"/>
            <a:ext cx="7848600" cy="5745163"/>
          </a:xfrm>
        </p:spPr>
        <p:txBody>
          <a:bodyPr/>
          <a:lstStyle/>
          <a:p>
            <a:pPr eaLnBrk="1" hangingPunct="1"/>
            <a:r>
              <a:rPr lang="en-US" smtClean="0">
                <a:solidFill>
                  <a:srgbClr val="6699FF"/>
                </a:solidFill>
              </a:rPr>
              <a:t>Welcome to another school year:</a:t>
            </a:r>
          </a:p>
          <a:p>
            <a:pPr eaLnBrk="1" hangingPunct="1"/>
            <a:r>
              <a:rPr lang="en-US" smtClean="0">
                <a:solidFill>
                  <a:srgbClr val="FF66FF"/>
                </a:solidFill>
              </a:rPr>
              <a:t>I would appreciate being addressed as Mr. Bellis.</a:t>
            </a:r>
            <a:r>
              <a:rPr lang="en-US" smtClean="0"/>
              <a:t>  </a:t>
            </a:r>
          </a:p>
          <a:p>
            <a:pPr eaLnBrk="1" hangingPunct="1"/>
            <a:r>
              <a:rPr lang="en-US" smtClean="0">
                <a:solidFill>
                  <a:srgbClr val="FF9900"/>
                </a:solidFill>
              </a:rPr>
              <a:t>I am looking forward to teaching this year’s curriculum.  I hope that we can build a community, incorporating all the students and staff at DHS.</a:t>
            </a:r>
          </a:p>
          <a:p>
            <a:pPr eaLnBrk="1" hangingPunct="1"/>
            <a:r>
              <a:rPr lang="en-US" smtClean="0">
                <a:solidFill>
                  <a:srgbClr val="66FF66"/>
                </a:solidFill>
              </a:rPr>
              <a:t>“Where one goes, we all go.”</a:t>
            </a:r>
          </a:p>
          <a:p>
            <a:pPr eaLnBrk="1" hangingPunct="1"/>
            <a:endParaRPr lang="en-US" smtClean="0">
              <a:solidFill>
                <a:srgbClr val="6699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54274"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54275" name="Picture 7" descr="Sound_Binder"/>
          <p:cNvPicPr>
            <a:picLocks noChangeAspect="1" noChangeArrowheads="1"/>
          </p:cNvPicPr>
          <p:nvPr/>
        </p:nvPicPr>
        <p:blipFill>
          <a:blip r:embed="rId3"/>
          <a:srcRect/>
          <a:stretch>
            <a:fillRect/>
          </a:stretch>
        </p:blipFill>
        <p:spPr bwMode="auto">
          <a:xfrm>
            <a:off x="381000" y="4800600"/>
            <a:ext cx="2514600" cy="1812925"/>
          </a:xfrm>
          <a:prstGeom prst="rect">
            <a:avLst/>
          </a:prstGeom>
          <a:noFill/>
          <a:ln w="76200">
            <a:solidFill>
              <a:srgbClr val="6699FF"/>
            </a:solidFill>
            <a:miter lim="800000"/>
            <a:headEnd/>
            <a:tailEnd/>
          </a:ln>
        </p:spPr>
      </p:pic>
      <p:pic>
        <p:nvPicPr>
          <p:cNvPr id="54276" name="Picture 9" descr="assignment-book-cover"/>
          <p:cNvPicPr>
            <a:picLocks noChangeAspect="1" noChangeArrowheads="1"/>
          </p:cNvPicPr>
          <p:nvPr/>
        </p:nvPicPr>
        <p:blipFill>
          <a:blip r:embed="rId4"/>
          <a:srcRect/>
          <a:stretch>
            <a:fillRect/>
          </a:stretch>
        </p:blipFill>
        <p:spPr bwMode="auto">
          <a:xfrm>
            <a:off x="3200400" y="1524000"/>
            <a:ext cx="1697038" cy="2133600"/>
          </a:xfrm>
          <a:prstGeom prst="rect">
            <a:avLst/>
          </a:prstGeom>
          <a:noFill/>
          <a:ln w="57150">
            <a:solidFill>
              <a:srgbClr val="6699FF"/>
            </a:solidFill>
            <a:miter lim="800000"/>
            <a:headEnd/>
            <a:tailEnd/>
          </a:ln>
        </p:spPr>
      </p:pic>
      <p:pic>
        <p:nvPicPr>
          <p:cNvPr id="54277" name="Picture 25" descr="Bienfang-WC-Pens_L"/>
          <p:cNvPicPr>
            <a:picLocks noChangeAspect="1" noChangeArrowheads="1"/>
          </p:cNvPicPr>
          <p:nvPr/>
        </p:nvPicPr>
        <p:blipFill>
          <a:blip r:embed="rId5"/>
          <a:srcRect/>
          <a:stretch>
            <a:fillRect/>
          </a:stretch>
        </p:blipFill>
        <p:spPr bwMode="auto">
          <a:xfrm>
            <a:off x="381000" y="3429000"/>
            <a:ext cx="2514600" cy="1143000"/>
          </a:xfrm>
          <a:prstGeom prst="rect">
            <a:avLst/>
          </a:prstGeom>
          <a:noFill/>
          <a:ln w="76200">
            <a:solidFill>
              <a:srgbClr val="6699FF"/>
            </a:solidFill>
            <a:miter lim="800000"/>
            <a:headEnd/>
            <a:tailEnd/>
          </a:ln>
        </p:spPr>
      </p:pic>
      <p:sp>
        <p:nvSpPr>
          <p:cNvPr id="54278" name="WordArt 9"/>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54279" name="WordArt 10"/>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54280" name="WordArt 11"/>
          <p:cNvSpPr>
            <a:spLocks noChangeArrowheads="1" noChangeShapeType="1" noTextEdit="1"/>
          </p:cNvSpPr>
          <p:nvPr/>
        </p:nvSpPr>
        <p:spPr bwMode="auto">
          <a:xfrm>
            <a:off x="457200" y="3505200"/>
            <a:ext cx="3333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t>
            </a:r>
          </a:p>
        </p:txBody>
      </p:sp>
      <p:sp>
        <p:nvSpPr>
          <p:cNvPr id="54281" name="WordArt 12"/>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grpSp>
        <p:nvGrpSpPr>
          <p:cNvPr id="54282" name="Group 15"/>
          <p:cNvGrpSpPr>
            <a:grpSpLocks/>
          </p:cNvGrpSpPr>
          <p:nvPr/>
        </p:nvGrpSpPr>
        <p:grpSpPr bwMode="auto">
          <a:xfrm>
            <a:off x="7010400" y="5029200"/>
            <a:ext cx="1905000" cy="1600200"/>
            <a:chOff x="7010400" y="5029200"/>
            <a:chExt cx="1905000" cy="1600200"/>
          </a:xfrm>
        </p:grpSpPr>
        <p:pic>
          <p:nvPicPr>
            <p:cNvPr id="54285" name="Picture 11" descr="11968250"/>
            <p:cNvPicPr>
              <a:picLocks noChangeAspect="1" noChangeArrowheads="1"/>
            </p:cNvPicPr>
            <p:nvPr/>
          </p:nvPicPr>
          <p:blipFill>
            <a:blip r:embed="rId6"/>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54286" name="Picture 14"/>
            <p:cNvPicPr>
              <a:picLocks noChangeAspect="1"/>
            </p:cNvPicPr>
            <p:nvPr/>
          </p:nvPicPr>
          <p:blipFill>
            <a:blip r:embed="rId7"/>
            <a:srcRect/>
            <a:stretch>
              <a:fillRect/>
            </a:stretch>
          </p:blipFill>
          <p:spPr bwMode="auto">
            <a:xfrm>
              <a:off x="7315200" y="5029200"/>
              <a:ext cx="1295400" cy="1531336"/>
            </a:xfrm>
            <a:prstGeom prst="rect">
              <a:avLst/>
            </a:prstGeom>
            <a:noFill/>
            <a:ln w="9525">
              <a:noFill/>
              <a:miter lim="800000"/>
              <a:headEnd/>
              <a:tailEnd/>
            </a:ln>
          </p:spPr>
        </p:pic>
      </p:grpSp>
      <p:sp>
        <p:nvSpPr>
          <p:cNvPr id="54283" name="WordArt 1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
        <p:nvSpPr>
          <p:cNvPr id="54284" name="Text Box 14"/>
          <p:cNvSpPr txBox="1">
            <a:spLocks noChangeArrowheads="1"/>
          </p:cNvSpPr>
          <p:nvPr/>
        </p:nvSpPr>
        <p:spPr bwMode="auto">
          <a:xfrm>
            <a:off x="3124200" y="3962400"/>
            <a:ext cx="3429000" cy="1066800"/>
          </a:xfrm>
          <a:prstGeom prst="rect">
            <a:avLst/>
          </a:prstGeom>
          <a:noFill/>
          <a:ln w="9525">
            <a:noFill/>
            <a:miter lim="800000"/>
            <a:headEnd/>
            <a:tailEnd/>
          </a:ln>
        </p:spPr>
        <p:txBody>
          <a:bodyPr>
            <a:spAutoFit/>
          </a:bodyPr>
          <a:lstStyle/>
          <a:p>
            <a:pPr>
              <a:spcBef>
                <a:spcPct val="50000"/>
              </a:spcBef>
            </a:pPr>
            <a:r>
              <a:rPr lang="en-US" sz="3200">
                <a:solidFill>
                  <a:srgbClr val="FF66FF"/>
                </a:solidFill>
              </a:rPr>
              <a:t>Which three are most important?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4294967295"/>
          </p:nvPr>
        </p:nvSpPr>
        <p:spPr>
          <a:xfrm>
            <a:off x="457200" y="381000"/>
            <a:ext cx="8229600" cy="5745163"/>
          </a:xfrm>
        </p:spPr>
        <p:txBody>
          <a:bodyPr/>
          <a:lstStyle/>
          <a:p>
            <a:pPr eaLnBrk="1" hangingPunct="1"/>
            <a:r>
              <a:rPr lang="en-US" smtClean="0"/>
              <a:t>Activity! What 3-5 items should  you bring to class from the pictures below? </a:t>
            </a:r>
          </a:p>
        </p:txBody>
      </p:sp>
      <p:pic>
        <p:nvPicPr>
          <p:cNvPr id="55298" name="Picture 5" descr="pencil"/>
          <p:cNvPicPr>
            <a:picLocks noChangeAspect="1" noChangeArrowheads="1"/>
          </p:cNvPicPr>
          <p:nvPr/>
        </p:nvPicPr>
        <p:blipFill>
          <a:blip r:embed="rId2"/>
          <a:srcRect/>
          <a:stretch>
            <a:fillRect/>
          </a:stretch>
        </p:blipFill>
        <p:spPr bwMode="auto">
          <a:xfrm>
            <a:off x="7010400" y="1524000"/>
            <a:ext cx="1981200" cy="1600200"/>
          </a:xfrm>
          <a:prstGeom prst="rect">
            <a:avLst/>
          </a:prstGeom>
          <a:noFill/>
          <a:ln w="57150">
            <a:solidFill>
              <a:srgbClr val="6699FF"/>
            </a:solidFill>
            <a:miter lim="800000"/>
            <a:headEnd/>
            <a:tailEnd/>
          </a:ln>
        </p:spPr>
      </p:pic>
      <p:pic>
        <p:nvPicPr>
          <p:cNvPr id="55299" name="Picture 11" descr="11968250"/>
          <p:cNvPicPr>
            <a:picLocks noChangeAspect="1" noChangeArrowheads="1"/>
          </p:cNvPicPr>
          <p:nvPr/>
        </p:nvPicPr>
        <p:blipFill>
          <a:blip r:embed="rId3"/>
          <a:srcRect/>
          <a:stretch>
            <a:fillRect/>
          </a:stretch>
        </p:blipFill>
        <p:spPr bwMode="auto">
          <a:xfrm>
            <a:off x="7010400" y="5029200"/>
            <a:ext cx="1905000" cy="1600200"/>
          </a:xfrm>
          <a:prstGeom prst="rect">
            <a:avLst/>
          </a:prstGeom>
          <a:noFill/>
          <a:ln w="57150">
            <a:solidFill>
              <a:srgbClr val="6699FF"/>
            </a:solidFill>
            <a:miter lim="800000"/>
            <a:headEnd/>
            <a:tailEnd/>
          </a:ln>
        </p:spPr>
      </p:pic>
      <p:sp>
        <p:nvSpPr>
          <p:cNvPr id="55300" name="WordArt 9"/>
          <p:cNvSpPr>
            <a:spLocks noChangeArrowheads="1" noChangeShapeType="1" noTextEdit="1"/>
          </p:cNvSpPr>
          <p:nvPr/>
        </p:nvSpPr>
        <p:spPr bwMode="auto">
          <a:xfrm>
            <a:off x="3352800" y="1600200"/>
            <a:ext cx="352425" cy="647700"/>
          </a:xfrm>
          <a:prstGeom prst="rect">
            <a:avLst/>
          </a:prstGeom>
        </p:spPr>
        <p:txBody>
          <a:bodyPr wrap="none" fromWordArt="1">
            <a:prstTxWarp prst="textPlain">
              <a:avLst>
                <a:gd name="adj" fmla="val 50000"/>
              </a:avLst>
            </a:prstTxWarp>
          </a:bodyPr>
          <a:lstStyle/>
          <a:p>
            <a:pPr algn="ctr"/>
            <a:endPar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
        <p:nvSpPr>
          <p:cNvPr id="55301" name="WordArt 10"/>
          <p:cNvSpPr>
            <a:spLocks noChangeArrowheads="1" noChangeShapeType="1" noTextEdit="1"/>
          </p:cNvSpPr>
          <p:nvPr/>
        </p:nvSpPr>
        <p:spPr bwMode="auto">
          <a:xfrm>
            <a:off x="7162800" y="1600200"/>
            <a:ext cx="352425" cy="625475"/>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grpSp>
        <p:nvGrpSpPr>
          <p:cNvPr id="55302" name="Group 9"/>
          <p:cNvGrpSpPr>
            <a:grpSpLocks/>
          </p:cNvGrpSpPr>
          <p:nvPr/>
        </p:nvGrpSpPr>
        <p:grpSpPr bwMode="auto">
          <a:xfrm>
            <a:off x="7010400" y="5029200"/>
            <a:ext cx="1905000" cy="1600200"/>
            <a:chOff x="7010400" y="5029200"/>
            <a:chExt cx="1905000" cy="1600200"/>
          </a:xfrm>
        </p:grpSpPr>
        <p:pic>
          <p:nvPicPr>
            <p:cNvPr id="55307" name="Picture 11" descr="11968250"/>
            <p:cNvPicPr>
              <a:picLocks noChangeAspect="1" noChangeArrowheads="1"/>
            </p:cNvPicPr>
            <p:nvPr/>
          </p:nvPicPr>
          <p:blipFill>
            <a:blip r:embed="rId3"/>
            <a:srcRect/>
            <a:stretch>
              <a:fillRect/>
            </a:stretch>
          </p:blipFill>
          <p:spPr bwMode="auto">
            <a:xfrm>
              <a:off x="7010400" y="5029200"/>
              <a:ext cx="1905000" cy="1600200"/>
            </a:xfrm>
            <a:prstGeom prst="rect">
              <a:avLst/>
            </a:prstGeom>
            <a:noFill/>
            <a:ln w="57150">
              <a:solidFill>
                <a:srgbClr val="6699FF"/>
              </a:solidFill>
              <a:miter lim="800000"/>
              <a:headEnd/>
              <a:tailEnd/>
            </a:ln>
          </p:spPr>
        </p:pic>
        <p:pic>
          <p:nvPicPr>
            <p:cNvPr id="55308" name="Picture 11"/>
            <p:cNvPicPr>
              <a:picLocks noChangeAspect="1"/>
            </p:cNvPicPr>
            <p:nvPr/>
          </p:nvPicPr>
          <p:blipFill>
            <a:blip r:embed="rId4"/>
            <a:srcRect/>
            <a:stretch>
              <a:fillRect/>
            </a:stretch>
          </p:blipFill>
          <p:spPr bwMode="auto">
            <a:xfrm>
              <a:off x="7315200" y="5029200"/>
              <a:ext cx="1295400" cy="1531336"/>
            </a:xfrm>
            <a:prstGeom prst="rect">
              <a:avLst/>
            </a:prstGeom>
            <a:noFill/>
            <a:ln w="9525">
              <a:noFill/>
              <a:miter lim="800000"/>
              <a:headEnd/>
              <a:tailEnd/>
            </a:ln>
          </p:spPr>
        </p:pic>
      </p:grpSp>
      <p:sp>
        <p:nvSpPr>
          <p:cNvPr id="55303" name="WordArt 13"/>
          <p:cNvSpPr>
            <a:spLocks noChangeArrowheads="1" noChangeShapeType="1" noTextEdit="1"/>
          </p:cNvSpPr>
          <p:nvPr/>
        </p:nvSpPr>
        <p:spPr bwMode="auto">
          <a:xfrm>
            <a:off x="7086600" y="5105400"/>
            <a:ext cx="381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K</a:t>
            </a:r>
          </a:p>
        </p:txBody>
      </p:sp>
      <p:sp>
        <p:nvSpPr>
          <p:cNvPr id="55304" name="Text Box 14"/>
          <p:cNvSpPr txBox="1">
            <a:spLocks noChangeArrowheads="1"/>
          </p:cNvSpPr>
          <p:nvPr/>
        </p:nvSpPr>
        <p:spPr bwMode="auto">
          <a:xfrm>
            <a:off x="3124200" y="3962400"/>
            <a:ext cx="3429000" cy="1066800"/>
          </a:xfrm>
          <a:prstGeom prst="rect">
            <a:avLst/>
          </a:prstGeom>
          <a:noFill/>
          <a:ln w="9525">
            <a:noFill/>
            <a:miter lim="800000"/>
            <a:headEnd/>
            <a:tailEnd/>
          </a:ln>
        </p:spPr>
        <p:txBody>
          <a:bodyPr>
            <a:spAutoFit/>
          </a:bodyPr>
          <a:lstStyle/>
          <a:p>
            <a:pPr>
              <a:spcBef>
                <a:spcPct val="50000"/>
              </a:spcBef>
            </a:pPr>
            <a:r>
              <a:rPr lang="en-US" sz="3200"/>
              <a:t>Which three are most important?</a:t>
            </a:r>
          </a:p>
        </p:txBody>
      </p:sp>
      <p:pic>
        <p:nvPicPr>
          <p:cNvPr id="55305" name="Picture 7" descr="Sound_Binder"/>
          <p:cNvPicPr>
            <a:picLocks noChangeAspect="1" noChangeArrowheads="1"/>
          </p:cNvPicPr>
          <p:nvPr/>
        </p:nvPicPr>
        <p:blipFill>
          <a:blip r:embed="rId5"/>
          <a:srcRect/>
          <a:stretch>
            <a:fillRect/>
          </a:stretch>
        </p:blipFill>
        <p:spPr bwMode="auto">
          <a:xfrm>
            <a:off x="381000" y="4800600"/>
            <a:ext cx="2514600" cy="1812925"/>
          </a:xfrm>
          <a:prstGeom prst="rect">
            <a:avLst/>
          </a:prstGeom>
          <a:noFill/>
          <a:ln w="76200">
            <a:solidFill>
              <a:srgbClr val="6699FF"/>
            </a:solidFill>
            <a:miter lim="800000"/>
            <a:headEnd/>
            <a:tailEnd/>
          </a:ln>
        </p:spPr>
      </p:pic>
      <p:sp>
        <p:nvSpPr>
          <p:cNvPr id="55306" name="WordArt 12"/>
          <p:cNvSpPr>
            <a:spLocks noChangeArrowheads="1" noChangeShapeType="1" noTextEdit="1"/>
          </p:cNvSpPr>
          <p:nvPr/>
        </p:nvSpPr>
        <p:spPr bwMode="auto">
          <a:xfrm>
            <a:off x="609600" y="4876800"/>
            <a:ext cx="1809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I</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idx="4294967295"/>
          </p:nvPr>
        </p:nvSpPr>
        <p:spPr>
          <a:xfrm>
            <a:off x="457200" y="152400"/>
            <a:ext cx="8153400" cy="5973763"/>
          </a:xfrm>
        </p:spPr>
        <p:txBody>
          <a:bodyPr/>
          <a:lstStyle/>
          <a:p>
            <a:pPr eaLnBrk="1" hangingPunct="1"/>
            <a:r>
              <a:rPr lang="en-US" b="1" i="1" smtClean="0">
                <a:solidFill>
                  <a:srgbClr val="6699FF"/>
                </a:solidFill>
              </a:rPr>
              <a:t>What does it mean to come to class prepared</a:t>
            </a:r>
            <a:r>
              <a:rPr lang="en-US" smtClean="0">
                <a:solidFill>
                  <a:srgbClr val="6699FF"/>
                </a:solidFill>
              </a:rPr>
              <a:t> ? 	</a:t>
            </a:r>
          </a:p>
          <a:p>
            <a:pPr lvl="1" eaLnBrk="1" hangingPunct="1"/>
            <a:r>
              <a:rPr lang="en-US" smtClean="0">
                <a:solidFill>
                  <a:srgbClr val="FF66FF"/>
                </a:solidFill>
              </a:rPr>
              <a:t>You will need to arrive on time with…</a:t>
            </a:r>
            <a:endParaRPr lang="en-US" smtClean="0"/>
          </a:p>
        </p:txBody>
      </p:sp>
      <p:pic>
        <p:nvPicPr>
          <p:cNvPr id="56322" name="Picture 4"/>
          <p:cNvPicPr>
            <a:picLocks noChangeAspect="1" noChangeArrowheads="1"/>
          </p:cNvPicPr>
          <p:nvPr/>
        </p:nvPicPr>
        <p:blipFill>
          <a:blip r:embed="rId2"/>
          <a:srcRect/>
          <a:stretch>
            <a:fillRect/>
          </a:stretch>
        </p:blipFill>
        <p:spPr bwMode="auto">
          <a:xfrm>
            <a:off x="304800" y="1828800"/>
            <a:ext cx="8610600" cy="4800600"/>
          </a:xfrm>
          <a:prstGeom prst="rect">
            <a:avLst/>
          </a:prstGeom>
          <a:noFill/>
          <a:ln w="76200">
            <a:solidFill>
              <a:srgbClr val="808080"/>
            </a:solidFill>
            <a:miter lim="800000"/>
            <a:headEnd/>
            <a:tailEnd/>
          </a:ln>
        </p:spPr>
      </p:pic>
      <p:pic>
        <p:nvPicPr>
          <p:cNvPr id="56323" name="Picture 5" descr="cdnew"/>
          <p:cNvPicPr>
            <a:picLocks noChangeAspect="1" noChangeArrowheads="1" noCrop="1"/>
          </p:cNvPicPr>
          <p:nvPr/>
        </p:nvPicPr>
        <p:blipFill>
          <a:blip r:embed="rId3"/>
          <a:srcRect/>
          <a:stretch>
            <a:fillRect/>
          </a:stretch>
        </p:blipFill>
        <p:spPr bwMode="auto">
          <a:xfrm>
            <a:off x="304800" y="1828800"/>
            <a:ext cx="8610600" cy="48006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body" idx="4294967295"/>
          </p:nvPr>
        </p:nvSpPr>
        <p:spPr>
          <a:xfrm>
            <a:off x="457200" y="152400"/>
            <a:ext cx="8153400" cy="5973763"/>
          </a:xfrm>
        </p:spPr>
        <p:txBody>
          <a:bodyPr/>
          <a:lstStyle/>
          <a:p>
            <a:pPr eaLnBrk="1" hangingPunct="1"/>
            <a:r>
              <a:rPr lang="en-US" b="1" i="1" smtClean="0">
                <a:solidFill>
                  <a:srgbClr val="6699FF"/>
                </a:solidFill>
              </a:rPr>
              <a:t>What does it mean to come to class prepared</a:t>
            </a:r>
            <a:r>
              <a:rPr lang="en-US" smtClean="0">
                <a:solidFill>
                  <a:srgbClr val="6699FF"/>
                </a:solidFill>
              </a:rPr>
              <a:t> ? 	</a:t>
            </a:r>
          </a:p>
          <a:p>
            <a:pPr lvl="1" eaLnBrk="1" hangingPunct="1"/>
            <a:r>
              <a:rPr lang="en-US" smtClean="0">
                <a:solidFill>
                  <a:srgbClr val="FF66FF"/>
                </a:solidFill>
              </a:rPr>
              <a:t>You will need to arrive on time with…</a:t>
            </a:r>
            <a:r>
              <a:rPr lang="en-US" smtClean="0"/>
              <a:t> </a:t>
            </a:r>
          </a:p>
          <a:p>
            <a:pPr lvl="2" eaLnBrk="1" hangingPunct="1"/>
            <a:r>
              <a:rPr lang="en-US" smtClean="0">
                <a:solidFill>
                  <a:srgbClr val="66FF66"/>
                </a:solidFill>
              </a:rPr>
              <a:t>Textbook</a:t>
            </a:r>
            <a:endParaRPr lang="en-US" smtClean="0">
              <a:solidFill>
                <a:schemeClr val="hlink"/>
              </a:solidFill>
            </a:endParaRPr>
          </a:p>
          <a:p>
            <a:pPr lvl="2" eaLnBrk="1" hangingPunct="1"/>
            <a:r>
              <a:rPr lang="en-US" smtClean="0">
                <a:solidFill>
                  <a:srgbClr val="CC00CC"/>
                </a:solidFill>
              </a:rPr>
              <a:t>Organizer including paper</a:t>
            </a:r>
          </a:p>
          <a:p>
            <a:pPr lvl="2" eaLnBrk="1" hangingPunct="1"/>
            <a:r>
              <a:rPr lang="en-US" smtClean="0">
                <a:solidFill>
                  <a:schemeClr val="hlink"/>
                </a:solidFill>
              </a:rPr>
              <a:t>Math Journal</a:t>
            </a:r>
            <a:endParaRPr lang="en-US" smtClean="0">
              <a:solidFill>
                <a:srgbClr val="66FF66"/>
              </a:solidFill>
            </a:endParaRPr>
          </a:p>
          <a:p>
            <a:pPr lvl="2" eaLnBrk="1" hangingPunct="1"/>
            <a:r>
              <a:rPr lang="en-US" smtClean="0">
                <a:solidFill>
                  <a:schemeClr val="folHlink"/>
                </a:solidFill>
              </a:rPr>
              <a:t>Pens and pencils (tool-kit)</a:t>
            </a:r>
          </a:p>
        </p:txBody>
      </p:sp>
      <p:pic>
        <p:nvPicPr>
          <p:cNvPr id="57346" name="Picture 4" descr="pencil"/>
          <p:cNvPicPr>
            <a:picLocks noChangeAspect="1" noChangeArrowheads="1"/>
          </p:cNvPicPr>
          <p:nvPr/>
        </p:nvPicPr>
        <p:blipFill>
          <a:blip r:embed="rId2"/>
          <a:srcRect/>
          <a:stretch>
            <a:fillRect/>
          </a:stretch>
        </p:blipFill>
        <p:spPr bwMode="auto">
          <a:xfrm>
            <a:off x="7239000" y="4114800"/>
            <a:ext cx="1676400" cy="2533650"/>
          </a:xfrm>
          <a:prstGeom prst="rect">
            <a:avLst/>
          </a:prstGeom>
          <a:noFill/>
          <a:ln w="76200">
            <a:solidFill>
              <a:schemeClr val="folHlink"/>
            </a:solidFill>
            <a:miter lim="800000"/>
            <a:headEnd/>
            <a:tailEnd/>
          </a:ln>
        </p:spPr>
      </p:pic>
      <p:pic>
        <p:nvPicPr>
          <p:cNvPr id="57347" name="Picture 5" descr="Sound_Binder"/>
          <p:cNvPicPr>
            <a:picLocks noChangeAspect="1" noChangeArrowheads="1"/>
          </p:cNvPicPr>
          <p:nvPr/>
        </p:nvPicPr>
        <p:blipFill>
          <a:blip r:embed="rId3"/>
          <a:srcRect/>
          <a:stretch>
            <a:fillRect/>
          </a:stretch>
        </p:blipFill>
        <p:spPr bwMode="auto">
          <a:xfrm>
            <a:off x="2667000" y="4114800"/>
            <a:ext cx="2133600" cy="2514600"/>
          </a:xfrm>
          <a:prstGeom prst="rect">
            <a:avLst/>
          </a:prstGeom>
          <a:noFill/>
          <a:ln w="76200">
            <a:solidFill>
              <a:srgbClr val="CC00CC"/>
            </a:solidFill>
            <a:miter lim="800000"/>
            <a:headEnd/>
            <a:tailEnd/>
          </a:ln>
        </p:spPr>
      </p:pic>
      <p:pic>
        <p:nvPicPr>
          <p:cNvPr id="57348" name="Picture 6" descr="assignment-book-cover"/>
          <p:cNvPicPr>
            <a:picLocks noChangeAspect="1" noChangeArrowheads="1"/>
          </p:cNvPicPr>
          <p:nvPr/>
        </p:nvPicPr>
        <p:blipFill>
          <a:blip r:embed="rId4"/>
          <a:srcRect/>
          <a:stretch>
            <a:fillRect/>
          </a:stretch>
        </p:blipFill>
        <p:spPr bwMode="auto">
          <a:xfrm>
            <a:off x="5029200" y="4114800"/>
            <a:ext cx="1981200" cy="2514600"/>
          </a:xfrm>
          <a:prstGeom prst="rect">
            <a:avLst/>
          </a:prstGeom>
          <a:noFill/>
          <a:ln w="76200">
            <a:solidFill>
              <a:schemeClr val="hlink"/>
            </a:solidFill>
            <a:miter lim="800000"/>
            <a:headEnd/>
            <a:tailEnd/>
          </a:ln>
        </p:spPr>
      </p:pic>
      <p:pic>
        <p:nvPicPr>
          <p:cNvPr id="57349" name="Picture 7" descr="11968250"/>
          <p:cNvPicPr>
            <a:picLocks noChangeAspect="1" noChangeArrowheads="1"/>
          </p:cNvPicPr>
          <p:nvPr/>
        </p:nvPicPr>
        <p:blipFill>
          <a:blip r:embed="rId5"/>
          <a:srcRect/>
          <a:stretch>
            <a:fillRect/>
          </a:stretch>
        </p:blipFill>
        <p:spPr bwMode="auto">
          <a:xfrm>
            <a:off x="228600" y="4114800"/>
            <a:ext cx="2209800" cy="2514600"/>
          </a:xfrm>
          <a:prstGeom prst="rect">
            <a:avLst/>
          </a:prstGeom>
          <a:noFill/>
          <a:ln w="76200">
            <a:solidFill>
              <a:srgbClr val="66FF66"/>
            </a:solidFill>
            <a:miter lim="800000"/>
            <a:headEnd/>
            <a:tailEnd/>
          </a:ln>
        </p:spPr>
      </p:pic>
      <p:pic>
        <p:nvPicPr>
          <p:cNvPr id="57350" name="Picture 8" descr="Bienfang-WC-Pens_L"/>
          <p:cNvPicPr>
            <a:picLocks noChangeAspect="1" noChangeArrowheads="1"/>
          </p:cNvPicPr>
          <p:nvPr/>
        </p:nvPicPr>
        <p:blipFill>
          <a:blip r:embed="rId6"/>
          <a:srcRect/>
          <a:stretch>
            <a:fillRect/>
          </a:stretch>
        </p:blipFill>
        <p:spPr bwMode="auto">
          <a:xfrm>
            <a:off x="7467600" y="2362200"/>
            <a:ext cx="1447800" cy="1447800"/>
          </a:xfrm>
          <a:prstGeom prst="rect">
            <a:avLst/>
          </a:prstGeom>
          <a:noFill/>
          <a:ln w="76200">
            <a:solidFill>
              <a:schemeClr val="folHlink"/>
            </a:solidFill>
            <a:miter lim="800000"/>
            <a:headEnd/>
            <a:tailEnd/>
          </a:ln>
        </p:spPr>
      </p:pic>
      <p:pic>
        <p:nvPicPr>
          <p:cNvPr id="57351" name="Picture 7"/>
          <p:cNvPicPr>
            <a:picLocks noChangeAspect="1"/>
          </p:cNvPicPr>
          <p:nvPr/>
        </p:nvPicPr>
        <p:blipFill>
          <a:blip r:embed="rId7"/>
          <a:srcRect/>
          <a:stretch>
            <a:fillRect/>
          </a:stretch>
        </p:blipFill>
        <p:spPr bwMode="auto">
          <a:xfrm>
            <a:off x="304800" y="4114800"/>
            <a:ext cx="2133600" cy="2522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body" idx="4294967295"/>
          </p:nvPr>
        </p:nvSpPr>
        <p:spPr>
          <a:xfrm>
            <a:off x="457200" y="228600"/>
            <a:ext cx="7848600" cy="5897563"/>
          </a:xfrm>
        </p:spPr>
        <p:txBody>
          <a:bodyPr/>
          <a:lstStyle/>
          <a:p>
            <a:pPr eaLnBrk="1" hangingPunct="1"/>
            <a:r>
              <a:rPr lang="en-US" smtClean="0"/>
              <a:t>Staying Organized</a:t>
            </a:r>
          </a:p>
          <a:p>
            <a:pPr lvl="1" eaLnBrk="1" hangingPunct="1"/>
            <a:r>
              <a:rPr lang="en-US" smtClean="0">
                <a:solidFill>
                  <a:srgbClr val="6699FF"/>
                </a:solidFill>
              </a:rPr>
              <a:t>I expect you to save all your handouts, tests, and</a:t>
            </a:r>
            <a:r>
              <a:rPr lang="en-US" b="1" smtClean="0">
                <a:solidFill>
                  <a:srgbClr val="6699FF"/>
                </a:solidFill>
              </a:rPr>
              <a:t> </a:t>
            </a:r>
            <a:r>
              <a:rPr lang="en-US" smtClean="0">
                <a:solidFill>
                  <a:srgbClr val="6699FF"/>
                </a:solidFill>
              </a:rPr>
              <a:t>assignments</a:t>
            </a:r>
            <a:r>
              <a:rPr lang="en-US" b="1" smtClean="0">
                <a:solidFill>
                  <a:srgbClr val="6699FF"/>
                </a:solidFill>
              </a:rPr>
              <a:t> </a:t>
            </a:r>
            <a:r>
              <a:rPr lang="en-US" smtClean="0">
                <a:solidFill>
                  <a:srgbClr val="6699FF"/>
                </a:solidFill>
              </a:rPr>
              <a:t>throughout the year.  </a:t>
            </a:r>
          </a:p>
          <a:p>
            <a:pPr lvl="1" eaLnBrk="1" hangingPunct="1"/>
            <a:r>
              <a:rPr lang="en-US" smtClean="0">
                <a:solidFill>
                  <a:srgbClr val="FF66FF"/>
                </a:solidFill>
              </a:rPr>
              <a:t>The easiest and neatest way to do this is in a binder.  </a:t>
            </a:r>
          </a:p>
        </p:txBody>
      </p:sp>
      <p:pic>
        <p:nvPicPr>
          <p:cNvPr id="58370" name="Picture 3"/>
          <p:cNvPicPr>
            <a:picLocks noChangeAspect="1" noChangeArrowheads="1"/>
          </p:cNvPicPr>
          <p:nvPr/>
        </p:nvPicPr>
        <p:blipFill>
          <a:blip r:embed="rId2"/>
          <a:srcRect/>
          <a:stretch>
            <a:fillRect/>
          </a:stretch>
        </p:blipFill>
        <p:spPr bwMode="auto">
          <a:xfrm>
            <a:off x="228600" y="3276600"/>
            <a:ext cx="5029200" cy="3395663"/>
          </a:xfrm>
          <a:prstGeom prst="rect">
            <a:avLst/>
          </a:prstGeom>
          <a:noFill/>
          <a:ln w="76200">
            <a:solidFill>
              <a:srgbClr val="808080"/>
            </a:solidFill>
            <a:miter lim="800000"/>
            <a:headEnd/>
            <a:tailEnd/>
          </a:ln>
        </p:spPr>
      </p:pic>
      <p:pic>
        <p:nvPicPr>
          <p:cNvPr id="58371" name="Picture 4"/>
          <p:cNvPicPr>
            <a:picLocks noChangeAspect="1" noChangeArrowheads="1"/>
          </p:cNvPicPr>
          <p:nvPr/>
        </p:nvPicPr>
        <p:blipFill>
          <a:blip r:embed="rId3"/>
          <a:srcRect/>
          <a:stretch>
            <a:fillRect/>
          </a:stretch>
        </p:blipFill>
        <p:spPr bwMode="auto">
          <a:xfrm>
            <a:off x="5486400" y="3276600"/>
            <a:ext cx="3429000" cy="3352800"/>
          </a:xfrm>
          <a:prstGeom prst="rect">
            <a:avLst/>
          </a:prstGeom>
          <a:noFill/>
          <a:ln w="76200">
            <a:solidFill>
              <a:srgbClr val="FF66FF"/>
            </a:solidFill>
            <a:miter lim="800000"/>
            <a:headEnd/>
            <a:tailEnd/>
          </a:ln>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type="body" idx="4294967295"/>
          </p:nvPr>
        </p:nvSpPr>
        <p:spPr>
          <a:xfrm>
            <a:off x="457200" y="381000"/>
            <a:ext cx="8229600" cy="5745163"/>
          </a:xfrm>
        </p:spPr>
        <p:txBody>
          <a:bodyPr/>
          <a:lstStyle/>
          <a:p>
            <a:pPr eaLnBrk="1" hangingPunct="1"/>
            <a:r>
              <a:rPr lang="en-US" smtClean="0"/>
              <a:t>At the beginning of class…</a:t>
            </a:r>
          </a:p>
          <a:p>
            <a:pPr lvl="1" eaLnBrk="1" hangingPunct="1"/>
            <a:r>
              <a:rPr lang="en-US" smtClean="0">
                <a:solidFill>
                  <a:srgbClr val="6699FF"/>
                </a:solidFill>
              </a:rPr>
              <a:t>Come into class and take your seat.</a:t>
            </a:r>
          </a:p>
          <a:p>
            <a:pPr lvl="1" eaLnBrk="1" hangingPunct="1"/>
            <a:r>
              <a:rPr lang="en-US" smtClean="0">
                <a:solidFill>
                  <a:srgbClr val="FF66FF"/>
                </a:solidFill>
              </a:rPr>
              <a:t>Pull out your math journal and open it to the first available page.</a:t>
            </a:r>
          </a:p>
          <a:p>
            <a:pPr lvl="1" eaLnBrk="1" hangingPunct="1"/>
            <a:r>
              <a:rPr lang="en-US" smtClean="0">
                <a:solidFill>
                  <a:srgbClr val="FF9900"/>
                </a:solidFill>
              </a:rPr>
              <a:t>Sharpen your pencil before class begins.</a:t>
            </a:r>
          </a:p>
        </p:txBody>
      </p:sp>
      <p:pic>
        <p:nvPicPr>
          <p:cNvPr id="59394" name="Picture 5" descr="timer-icon"/>
          <p:cNvPicPr>
            <a:picLocks noChangeAspect="1" noChangeArrowheads="1"/>
          </p:cNvPicPr>
          <p:nvPr/>
        </p:nvPicPr>
        <p:blipFill>
          <a:blip r:embed="rId2"/>
          <a:srcRect/>
          <a:stretch>
            <a:fillRect/>
          </a:stretch>
        </p:blipFill>
        <p:spPr bwMode="auto">
          <a:xfrm>
            <a:off x="457200" y="3048000"/>
            <a:ext cx="8077200"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body" idx="1"/>
          </p:nvPr>
        </p:nvSpPr>
        <p:spPr>
          <a:xfrm>
            <a:off x="457200" y="228600"/>
            <a:ext cx="8382000" cy="5897563"/>
          </a:xfrm>
        </p:spPr>
        <p:txBody>
          <a:bodyPr/>
          <a:lstStyle/>
          <a:p>
            <a:pPr eaLnBrk="1" hangingPunct="1"/>
            <a:r>
              <a:rPr lang="en-US" smtClean="0">
                <a:solidFill>
                  <a:srgbClr val="6699FF"/>
                </a:solidFill>
              </a:rPr>
              <a:t>A strong start to class = A good class for everyone.</a:t>
            </a:r>
          </a:p>
        </p:txBody>
      </p:sp>
      <p:pic>
        <p:nvPicPr>
          <p:cNvPr id="60418" name="Picture 7" descr="_42485724_peloton416"/>
          <p:cNvPicPr>
            <a:picLocks noChangeAspect="1" noChangeArrowheads="1"/>
          </p:cNvPicPr>
          <p:nvPr/>
        </p:nvPicPr>
        <p:blipFill>
          <a:blip r:embed="rId2"/>
          <a:srcRect/>
          <a:stretch>
            <a:fillRect/>
          </a:stretch>
        </p:blipFill>
        <p:spPr bwMode="auto">
          <a:xfrm>
            <a:off x="304800" y="1371600"/>
            <a:ext cx="8534400" cy="5181600"/>
          </a:xfrm>
          <a:prstGeom prst="rect">
            <a:avLst/>
          </a:prstGeom>
          <a:noFill/>
          <a:ln w="38100">
            <a:solidFill>
              <a:schemeClr val="tx1"/>
            </a:solidFill>
            <a:miter lim="800000"/>
            <a:headEnd/>
            <a:tailEnd/>
          </a:ln>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body" idx="4294967295"/>
          </p:nvPr>
        </p:nvSpPr>
        <p:spPr>
          <a:xfrm>
            <a:off x="457200" y="228600"/>
            <a:ext cx="8458200" cy="5897563"/>
          </a:xfrm>
        </p:spPr>
        <p:txBody>
          <a:bodyPr/>
          <a:lstStyle/>
          <a:p>
            <a:pPr eaLnBrk="1" hangingPunct="1"/>
            <a:r>
              <a:rPr lang="en-US" smtClean="0">
                <a:solidFill>
                  <a:srgbClr val="FF66FF"/>
                </a:solidFill>
              </a:rPr>
              <a:t>A</a:t>
            </a:r>
            <a:r>
              <a:rPr lang="en-US" smtClean="0"/>
              <a:t> </a:t>
            </a:r>
            <a:r>
              <a:rPr lang="en-US" smtClean="0">
                <a:solidFill>
                  <a:srgbClr val="FF66FF"/>
                </a:solidFill>
              </a:rPr>
              <a:t>poor start of class = A weaker class.</a:t>
            </a:r>
          </a:p>
        </p:txBody>
      </p:sp>
      <p:pic>
        <p:nvPicPr>
          <p:cNvPr id="61442" name="Picture 7" descr="7cycling-crash-in-the-giro-ditalia"/>
          <p:cNvPicPr>
            <a:picLocks noChangeAspect="1" noChangeArrowheads="1"/>
          </p:cNvPicPr>
          <p:nvPr/>
        </p:nvPicPr>
        <p:blipFill>
          <a:blip r:embed="rId2"/>
          <a:srcRect/>
          <a:stretch>
            <a:fillRect/>
          </a:stretch>
        </p:blipFill>
        <p:spPr bwMode="auto">
          <a:xfrm>
            <a:off x="304800" y="990600"/>
            <a:ext cx="8610600" cy="56388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p:cNvPicPr>
          <p:nvPr/>
        </p:nvPicPr>
        <p:blipFill>
          <a:blip r:embed="rId2"/>
          <a:srcRect/>
          <a:stretch>
            <a:fillRect/>
          </a:stretch>
        </p:blipFill>
        <p:spPr bwMode="auto">
          <a:xfrm>
            <a:off x="0" y="34925"/>
            <a:ext cx="9144000" cy="6823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body" idx="4294967295"/>
          </p:nvPr>
        </p:nvSpPr>
        <p:spPr>
          <a:xfrm>
            <a:off x="457200" y="228600"/>
            <a:ext cx="8458200" cy="5897563"/>
          </a:xfrm>
        </p:spPr>
        <p:txBody>
          <a:bodyPr/>
          <a:lstStyle/>
          <a:p>
            <a:pPr eaLnBrk="1" hangingPunct="1"/>
            <a:r>
              <a:rPr lang="en-US" smtClean="0">
                <a:solidFill>
                  <a:srgbClr val="FF66FF"/>
                </a:solidFill>
              </a:rPr>
              <a:t>A</a:t>
            </a:r>
            <a:r>
              <a:rPr lang="en-US" smtClean="0"/>
              <a:t> </a:t>
            </a:r>
            <a:r>
              <a:rPr lang="en-US" smtClean="0">
                <a:solidFill>
                  <a:srgbClr val="FF66FF"/>
                </a:solidFill>
              </a:rPr>
              <a:t>poor start of class = A weaker class.</a:t>
            </a:r>
          </a:p>
        </p:txBody>
      </p:sp>
      <p:pic>
        <p:nvPicPr>
          <p:cNvPr id="63490" name="Picture 7" descr="7cycling-crash-in-the-giro-ditalia"/>
          <p:cNvPicPr>
            <a:picLocks noChangeAspect="1" noChangeArrowheads="1"/>
          </p:cNvPicPr>
          <p:nvPr/>
        </p:nvPicPr>
        <p:blipFill>
          <a:blip r:embed="rId2"/>
          <a:srcRect/>
          <a:stretch>
            <a:fillRect/>
          </a:stretch>
        </p:blipFill>
        <p:spPr bwMode="auto">
          <a:xfrm>
            <a:off x="304800" y="990600"/>
            <a:ext cx="8610600" cy="5638800"/>
          </a:xfrm>
          <a:prstGeom prst="rect">
            <a:avLst/>
          </a:prstGeom>
          <a:noFill/>
          <a:ln w="38100">
            <a:solidFill>
              <a:schemeClr val="tx1"/>
            </a:solidFill>
            <a:miter lim="800000"/>
            <a:headEnd/>
            <a:tailEnd/>
          </a:ln>
        </p:spPr>
      </p:pic>
      <p:pic>
        <p:nvPicPr>
          <p:cNvPr id="63491" name="Picture 2" descr="http://img36.imageshack.us/img36/5112/340sw04sw007.gif"/>
          <p:cNvPicPr>
            <a:picLocks noChangeAspect="1" noChangeArrowheads="1" noCrop="1"/>
          </p:cNvPicPr>
          <p:nvPr/>
        </p:nvPicPr>
        <p:blipFill>
          <a:blip r:embed="rId3"/>
          <a:srcRect/>
          <a:stretch>
            <a:fillRect/>
          </a:stretch>
        </p:blipFill>
        <p:spPr bwMode="auto">
          <a:xfrm>
            <a:off x="322263" y="990600"/>
            <a:ext cx="8593137" cy="5638800"/>
          </a:xfrm>
          <a:prstGeom prst="rect">
            <a:avLst/>
          </a:prstGeom>
          <a:noFill/>
          <a:ln w="9525">
            <a:noFill/>
            <a:miter lim="800000"/>
            <a:headEnd/>
            <a:tailEnd/>
          </a:ln>
        </p:spPr>
      </p:pic>
      <p:sp>
        <p:nvSpPr>
          <p:cNvPr id="2" name="Rectangle 1"/>
          <p:cNvSpPr/>
          <p:nvPr/>
        </p:nvSpPr>
        <p:spPr>
          <a:xfrm>
            <a:off x="1447800" y="1143000"/>
            <a:ext cx="5852821" cy="923330"/>
          </a:xfrm>
          <a:prstGeom prst="rect">
            <a:avLst/>
          </a:prstGeom>
          <a:noFill/>
        </p:spPr>
        <p:txBody>
          <a:bodyPr wrap="none">
            <a:spAutoFit/>
          </a:bodyPr>
          <a:lstStyle/>
          <a:p>
            <a:pPr algn="ctr">
              <a:defRPr/>
            </a:pP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n-cs"/>
              </a:rPr>
              <a:t>But let’s not rush</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4294967295"/>
          </p:nvPr>
        </p:nvSpPr>
        <p:spPr>
          <a:xfrm>
            <a:off x="246063" y="228600"/>
            <a:ext cx="8669337" cy="5821363"/>
          </a:xfrm>
        </p:spPr>
        <p:txBody>
          <a:bodyPr/>
          <a:lstStyle/>
          <a:p>
            <a:pPr eaLnBrk="1" hangingPunct="1"/>
            <a:r>
              <a:rPr lang="en-US" smtClean="0"/>
              <a:t>Outside of the classroom…</a:t>
            </a:r>
          </a:p>
          <a:p>
            <a:pPr lvl="1" eaLnBrk="1" hangingPunct="1"/>
            <a:r>
              <a:rPr lang="en-US" smtClean="0">
                <a:solidFill>
                  <a:srgbClr val="6699FF"/>
                </a:solidFill>
              </a:rPr>
              <a:t> </a:t>
            </a:r>
            <a:r>
              <a:rPr lang="en-US" sz="2500" smtClean="0">
                <a:solidFill>
                  <a:srgbClr val="6699FF"/>
                </a:solidFill>
              </a:rPr>
              <a:t>I go to workshops, conferences, in-service meetings, college classes, and seminars.</a:t>
            </a:r>
            <a:r>
              <a:rPr lang="en-US" sz="2500" smtClean="0"/>
              <a:t> </a:t>
            </a:r>
          </a:p>
          <a:p>
            <a:pPr lvl="1" eaLnBrk="1" hangingPunct="1"/>
            <a:r>
              <a:rPr lang="en-US" sz="2500" smtClean="0">
                <a:solidFill>
                  <a:srgbClr val="FF66FF"/>
                </a:solidFill>
              </a:rPr>
              <a:t> I also read professional journals and work together with my fellow teachers. </a:t>
            </a:r>
          </a:p>
          <a:p>
            <a:pPr lvl="1" eaLnBrk="1" hangingPunct="1"/>
            <a:r>
              <a:rPr lang="en-US" sz="2500" smtClean="0">
                <a:solidFill>
                  <a:srgbClr val="FF9900"/>
                </a:solidFill>
              </a:rPr>
              <a:t> As an Earth Scientist I have conducted mathematics based research.</a:t>
            </a:r>
          </a:p>
          <a:p>
            <a:pPr lvl="1" eaLnBrk="1" hangingPunct="1"/>
            <a:r>
              <a:rPr lang="en-US" sz="2500" smtClean="0">
                <a:solidFill>
                  <a:srgbClr val="66FF66"/>
                </a:solidFill>
              </a:rPr>
              <a:t> I am telling you this to let you know that I am up to date as a professional.  </a:t>
            </a:r>
          </a:p>
          <a:p>
            <a:pPr eaLnBrk="1" hangingPunct="1"/>
            <a:endParaRPr lang="en-US" smtClean="0">
              <a:solidFill>
                <a:srgbClr val="66FF66"/>
              </a:solidFill>
            </a:endParaRPr>
          </a:p>
        </p:txBody>
      </p:sp>
      <p:pic>
        <p:nvPicPr>
          <p:cNvPr id="18434" name="Picture 4"/>
          <p:cNvPicPr>
            <a:picLocks noChangeAspect="1" noChangeArrowheads="1"/>
          </p:cNvPicPr>
          <p:nvPr/>
        </p:nvPicPr>
        <p:blipFill>
          <a:blip r:embed="rId2"/>
          <a:srcRect/>
          <a:stretch>
            <a:fillRect/>
          </a:stretch>
        </p:blipFill>
        <p:spPr bwMode="auto">
          <a:xfrm>
            <a:off x="228600" y="4343400"/>
            <a:ext cx="2971800" cy="2309813"/>
          </a:xfrm>
          <a:prstGeom prst="rect">
            <a:avLst/>
          </a:prstGeom>
          <a:noFill/>
          <a:ln w="57150">
            <a:solidFill>
              <a:srgbClr val="808080"/>
            </a:solidFill>
            <a:miter lim="800000"/>
            <a:headEnd/>
            <a:tailEnd/>
          </a:ln>
        </p:spPr>
      </p:pic>
      <p:pic>
        <p:nvPicPr>
          <p:cNvPr id="18435" name="Picture 5"/>
          <p:cNvPicPr>
            <a:picLocks noChangeAspect="1" noChangeArrowheads="1"/>
          </p:cNvPicPr>
          <p:nvPr/>
        </p:nvPicPr>
        <p:blipFill>
          <a:blip r:embed="rId3"/>
          <a:srcRect/>
          <a:stretch>
            <a:fillRect/>
          </a:stretch>
        </p:blipFill>
        <p:spPr bwMode="auto">
          <a:xfrm>
            <a:off x="3429000" y="4343400"/>
            <a:ext cx="2590800" cy="2286000"/>
          </a:xfrm>
          <a:prstGeom prst="rect">
            <a:avLst/>
          </a:prstGeom>
          <a:noFill/>
          <a:ln w="57150">
            <a:solidFill>
              <a:srgbClr val="808080"/>
            </a:solidFill>
            <a:miter lim="800000"/>
            <a:headEnd/>
            <a:tailEnd/>
          </a:ln>
        </p:spPr>
      </p:pic>
      <p:pic>
        <p:nvPicPr>
          <p:cNvPr id="18436" name="Picture 7" descr="https://entrepreneurthearts.files.wordpress.com/2006/11/diploma.jpg"/>
          <p:cNvPicPr>
            <a:picLocks noChangeAspect="1" noChangeArrowheads="1"/>
          </p:cNvPicPr>
          <p:nvPr/>
        </p:nvPicPr>
        <p:blipFill>
          <a:blip r:embed="rId4"/>
          <a:srcRect/>
          <a:stretch>
            <a:fillRect/>
          </a:stretch>
        </p:blipFill>
        <p:spPr bwMode="auto">
          <a:xfrm>
            <a:off x="6248400" y="4343400"/>
            <a:ext cx="2727325" cy="2276475"/>
          </a:xfrm>
          <a:prstGeom prst="rect">
            <a:avLst/>
          </a:prstGeom>
          <a:noFill/>
          <a:ln w="76200">
            <a:solidFill>
              <a:srgbClr val="808080"/>
            </a:solidFill>
            <a:miter lim="800000"/>
            <a:headEnd/>
            <a:tailEnd/>
          </a:ln>
        </p:spPr>
      </p:pic>
      <p:pic>
        <p:nvPicPr>
          <p:cNvPr id="18437" name="Picture 5"/>
          <p:cNvPicPr>
            <a:picLocks noChangeAspect="1"/>
          </p:cNvPicPr>
          <p:nvPr/>
        </p:nvPicPr>
        <p:blipFill>
          <a:blip r:embed="rId5"/>
          <a:srcRect/>
          <a:stretch>
            <a:fillRect/>
          </a:stretch>
        </p:blipFill>
        <p:spPr bwMode="auto">
          <a:xfrm>
            <a:off x="3429000" y="4343400"/>
            <a:ext cx="2592388"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body" idx="1"/>
          </p:nvPr>
        </p:nvSpPr>
        <p:spPr>
          <a:xfrm>
            <a:off x="457200" y="304800"/>
            <a:ext cx="8229600" cy="5821363"/>
          </a:xfrm>
        </p:spPr>
        <p:txBody>
          <a:bodyPr/>
          <a:lstStyle/>
          <a:p>
            <a:r>
              <a:rPr lang="en-US" smtClean="0"/>
              <a:t>Is this picture an example of students cheating?</a:t>
            </a:r>
          </a:p>
        </p:txBody>
      </p:sp>
      <p:pic>
        <p:nvPicPr>
          <p:cNvPr id="64514" name="Picture 3"/>
          <p:cNvPicPr>
            <a:picLocks noChangeAspect="1" noChangeArrowheads="1"/>
          </p:cNvPicPr>
          <p:nvPr/>
        </p:nvPicPr>
        <p:blipFill>
          <a:blip r:embed="rId2"/>
          <a:srcRect/>
          <a:stretch>
            <a:fillRect/>
          </a:stretch>
        </p:blipFill>
        <p:spPr bwMode="auto">
          <a:xfrm>
            <a:off x="304800" y="2438400"/>
            <a:ext cx="8610600" cy="4114800"/>
          </a:xfrm>
          <a:prstGeom prst="rect">
            <a:avLst/>
          </a:prstGeom>
          <a:noFill/>
          <a:ln w="76200">
            <a:solidFill>
              <a:srgbClr val="808080"/>
            </a:solidFill>
            <a:miter lim="800000"/>
            <a:headEnd/>
            <a:tailEnd/>
          </a:ln>
        </p:spPr>
      </p:pic>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body" idx="1"/>
          </p:nvPr>
        </p:nvSpPr>
        <p:spPr>
          <a:xfrm>
            <a:off x="457200" y="304800"/>
            <a:ext cx="8229600" cy="5821363"/>
          </a:xfrm>
        </p:spPr>
        <p:txBody>
          <a:bodyPr/>
          <a:lstStyle/>
          <a:p>
            <a:r>
              <a:rPr lang="en-US" smtClean="0"/>
              <a:t>Is this picture an example of students cheating?</a:t>
            </a:r>
          </a:p>
          <a:p>
            <a:pPr lvl="1"/>
            <a:r>
              <a:rPr lang="en-US" smtClean="0">
                <a:solidFill>
                  <a:srgbClr val="6699FF"/>
                </a:solidFill>
              </a:rPr>
              <a:t>No, the students are working together and helping each other.</a:t>
            </a:r>
          </a:p>
        </p:txBody>
      </p:sp>
      <p:pic>
        <p:nvPicPr>
          <p:cNvPr id="65538" name="Picture 3"/>
          <p:cNvPicPr>
            <a:picLocks noChangeAspect="1" noChangeArrowheads="1"/>
          </p:cNvPicPr>
          <p:nvPr/>
        </p:nvPicPr>
        <p:blipFill>
          <a:blip r:embed="rId2"/>
          <a:srcRect/>
          <a:stretch>
            <a:fillRect/>
          </a:stretch>
        </p:blipFill>
        <p:spPr bwMode="auto">
          <a:xfrm>
            <a:off x="304800" y="2438400"/>
            <a:ext cx="8610600" cy="4114800"/>
          </a:xfrm>
          <a:prstGeom prst="rect">
            <a:avLst/>
          </a:prstGeom>
          <a:noFill/>
          <a:ln w="76200">
            <a:solidFill>
              <a:srgbClr val="808080"/>
            </a:solid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body" idx="1"/>
          </p:nvPr>
        </p:nvSpPr>
        <p:spPr>
          <a:xfrm>
            <a:off x="457200" y="304800"/>
            <a:ext cx="8229600" cy="5821363"/>
          </a:xfrm>
        </p:spPr>
        <p:txBody>
          <a:bodyPr/>
          <a:lstStyle/>
          <a:p>
            <a:r>
              <a:rPr lang="en-US" smtClean="0"/>
              <a:t>Is this picture an example of a student cheating?</a:t>
            </a:r>
          </a:p>
        </p:txBody>
      </p:sp>
      <p:pic>
        <p:nvPicPr>
          <p:cNvPr id="66562" name="Picture 3"/>
          <p:cNvPicPr>
            <a:picLocks noChangeAspect="1" noChangeArrowheads="1"/>
          </p:cNvPicPr>
          <p:nvPr/>
        </p:nvPicPr>
        <p:blipFill>
          <a:blip r:embed="rId2"/>
          <a:srcRect/>
          <a:stretch>
            <a:fillRect/>
          </a:stretch>
        </p:blipFill>
        <p:spPr bwMode="auto">
          <a:xfrm>
            <a:off x="381000" y="3429000"/>
            <a:ext cx="8382000" cy="3257550"/>
          </a:xfrm>
          <a:prstGeom prst="rect">
            <a:avLst/>
          </a:prstGeom>
          <a:noFill/>
          <a:ln w="76200">
            <a:solidFill>
              <a:srgbClr val="808080"/>
            </a:solid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idx="1"/>
          </p:nvPr>
        </p:nvSpPr>
        <p:spPr>
          <a:xfrm>
            <a:off x="457200" y="304800"/>
            <a:ext cx="8229600" cy="5821363"/>
          </a:xfrm>
        </p:spPr>
        <p:txBody>
          <a:bodyPr/>
          <a:lstStyle/>
          <a:p>
            <a:r>
              <a:rPr lang="en-US" smtClean="0"/>
              <a:t>Is this picture an example of a student cheating?</a:t>
            </a:r>
          </a:p>
          <a:p>
            <a:pPr lvl="1"/>
            <a:r>
              <a:rPr lang="en-US" smtClean="0">
                <a:solidFill>
                  <a:srgbClr val="99FF99"/>
                </a:solidFill>
              </a:rPr>
              <a:t>Yes, This student will definitely be in trouble.  Cheating isn’t worth it.  It only cheats you of your opportunity to shine.  </a:t>
            </a:r>
          </a:p>
          <a:p>
            <a:pPr lvl="1"/>
            <a:r>
              <a:rPr lang="en-US" smtClean="0">
                <a:solidFill>
                  <a:srgbClr val="99FF99"/>
                </a:solidFill>
              </a:rPr>
              <a:t>Come and see me, I’m here to help you.</a:t>
            </a:r>
          </a:p>
        </p:txBody>
      </p:sp>
      <p:pic>
        <p:nvPicPr>
          <p:cNvPr id="67586" name="Picture 4"/>
          <p:cNvPicPr>
            <a:picLocks noChangeAspect="1" noChangeArrowheads="1"/>
          </p:cNvPicPr>
          <p:nvPr/>
        </p:nvPicPr>
        <p:blipFill>
          <a:blip r:embed="rId2"/>
          <a:srcRect/>
          <a:stretch>
            <a:fillRect/>
          </a:stretch>
        </p:blipFill>
        <p:spPr bwMode="auto">
          <a:xfrm>
            <a:off x="381000" y="3429000"/>
            <a:ext cx="8382000" cy="3257550"/>
          </a:xfrm>
          <a:prstGeom prst="rect">
            <a:avLst/>
          </a:prstGeom>
          <a:noFill/>
          <a:ln w="76200">
            <a:solidFill>
              <a:srgbClr val="808080"/>
            </a:solid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ChangeArrowheads="1"/>
          </p:cNvSpPr>
          <p:nvPr>
            <p:ph type="body" idx="4294967295"/>
          </p:nvPr>
        </p:nvSpPr>
        <p:spPr>
          <a:xfrm>
            <a:off x="457200" y="228600"/>
            <a:ext cx="8458200" cy="5897563"/>
          </a:xfrm>
        </p:spPr>
        <p:txBody>
          <a:bodyPr/>
          <a:lstStyle/>
          <a:p>
            <a:pPr eaLnBrk="1" hangingPunct="1"/>
            <a:r>
              <a:rPr lang="en-US" smtClean="0"/>
              <a:t>You can teach by…</a:t>
            </a:r>
          </a:p>
          <a:p>
            <a:pPr lvl="1" eaLnBrk="1" hangingPunct="1"/>
            <a:r>
              <a:rPr lang="en-US" smtClean="0">
                <a:solidFill>
                  <a:srgbClr val="6699FF"/>
                </a:solidFill>
              </a:rPr>
              <a:t>Showing someone how to get the right answer.</a:t>
            </a:r>
          </a:p>
          <a:p>
            <a:pPr lvl="1" eaLnBrk="1" hangingPunct="1"/>
            <a:r>
              <a:rPr lang="en-US" smtClean="0">
                <a:solidFill>
                  <a:srgbClr val="FF66FF"/>
                </a:solidFill>
              </a:rPr>
              <a:t>Provide, and walk students through examples.</a:t>
            </a:r>
          </a:p>
          <a:p>
            <a:pPr lvl="1" eaLnBrk="1" hangingPunct="1"/>
            <a:r>
              <a:rPr lang="en-US" smtClean="0">
                <a:solidFill>
                  <a:srgbClr val="FF9900"/>
                </a:solidFill>
              </a:rPr>
              <a:t>Allow students to attempt the work.</a:t>
            </a:r>
          </a:p>
          <a:p>
            <a:pPr lvl="1" eaLnBrk="1" hangingPunct="1"/>
            <a:r>
              <a:rPr lang="en-US" smtClean="0">
                <a:solidFill>
                  <a:srgbClr val="66FF66"/>
                </a:solidFill>
              </a:rPr>
              <a:t>Help is always a question away.</a:t>
            </a:r>
          </a:p>
          <a:p>
            <a:pPr lvl="1" eaLnBrk="1" hangingPunct="1"/>
            <a:r>
              <a:rPr lang="en-US" smtClean="0">
                <a:solidFill>
                  <a:srgbClr val="CC00CC"/>
                </a:solidFill>
              </a:rPr>
              <a:t>Verbalize / summarize the answer.</a:t>
            </a:r>
          </a:p>
          <a:p>
            <a:pPr lvl="1" eaLnBrk="1" hangingPunct="1"/>
            <a:endParaRPr lang="en-US" smtClean="0">
              <a:solidFill>
                <a:srgbClr val="CC00CC"/>
              </a:solidFill>
            </a:endParaRPr>
          </a:p>
        </p:txBody>
      </p:sp>
      <p:pic>
        <p:nvPicPr>
          <p:cNvPr id="198659" name="Picture 3"/>
          <p:cNvPicPr>
            <a:picLocks noChangeAspect="1" noChangeArrowheads="1"/>
          </p:cNvPicPr>
          <p:nvPr/>
        </p:nvPicPr>
        <p:blipFill>
          <a:blip r:embed="rId2">
            <a:extLst>
              <a:ext uri="{28A0092B-C50C-407E-A947-70E740481C1C}"/>
            </a:extLst>
          </a:blip>
          <a:srcRect/>
          <a:stretch>
            <a:fillRect/>
          </a:stretch>
        </p:blipFill>
        <p:spPr bwMode="auto">
          <a:xfrm>
            <a:off x="228600" y="3429000"/>
            <a:ext cx="8686800" cy="320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body" idx="4294967295"/>
          </p:nvPr>
        </p:nvSpPr>
        <p:spPr>
          <a:xfrm>
            <a:off x="457200" y="228600"/>
            <a:ext cx="8458200" cy="5897563"/>
          </a:xfrm>
        </p:spPr>
        <p:txBody>
          <a:bodyPr/>
          <a:lstStyle/>
          <a:p>
            <a:pPr eaLnBrk="1" hangingPunct="1"/>
            <a:r>
              <a:rPr lang="en-US" smtClean="0"/>
              <a:t>If you are absent...BE PROACTIVE!</a:t>
            </a:r>
          </a:p>
          <a:p>
            <a:pPr lvl="1" eaLnBrk="1" hangingPunct="1"/>
            <a:r>
              <a:rPr lang="en-US" smtClean="0">
                <a:solidFill>
                  <a:srgbClr val="6699FF"/>
                </a:solidFill>
              </a:rPr>
              <a:t>See me when you get back, I won’t find you.</a:t>
            </a:r>
          </a:p>
          <a:p>
            <a:pPr lvl="1" eaLnBrk="1" hangingPunct="1"/>
            <a:r>
              <a:rPr lang="en-US" smtClean="0">
                <a:solidFill>
                  <a:srgbClr val="FF66FF"/>
                </a:solidFill>
              </a:rPr>
              <a:t>Get the notes from a friend.</a:t>
            </a:r>
          </a:p>
          <a:p>
            <a:pPr lvl="1" eaLnBrk="1" hangingPunct="1"/>
            <a:r>
              <a:rPr lang="en-US" smtClean="0">
                <a:solidFill>
                  <a:srgbClr val="FF9900"/>
                </a:solidFill>
              </a:rPr>
              <a:t>If you know you will be missing school, see me before you are absent.</a:t>
            </a:r>
          </a:p>
        </p:txBody>
      </p:sp>
      <p:pic>
        <p:nvPicPr>
          <p:cNvPr id="205827" name="Picture 5" descr="lg-school_desk"/>
          <p:cNvPicPr>
            <a:picLocks noChangeAspect="1" noChangeArrowheads="1"/>
          </p:cNvPicPr>
          <p:nvPr/>
        </p:nvPicPr>
        <p:blipFill>
          <a:blip r:embed="rId2">
            <a:extLst>
              <a:ext uri="{28A0092B-C50C-407E-A947-70E740481C1C}"/>
            </a:extLst>
          </a:blip>
          <a:srcRect/>
          <a:stretch>
            <a:fillRect/>
          </a:stretch>
        </p:blipFill>
        <p:spPr bwMode="auto">
          <a:xfrm>
            <a:off x="990600" y="2867278"/>
            <a:ext cx="7696200" cy="3609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endParaRPr lang="en-CA" smtClean="0"/>
          </a:p>
        </p:txBody>
      </p:sp>
      <p:sp>
        <p:nvSpPr>
          <p:cNvPr id="70658" name="Rectangle 3"/>
          <p:cNvSpPr>
            <a:spLocks noGrp="1" noChangeArrowheads="1"/>
          </p:cNvSpPr>
          <p:nvPr>
            <p:ph type="body" idx="1"/>
          </p:nvPr>
        </p:nvSpPr>
        <p:spPr>
          <a:xfrm>
            <a:off x="457200" y="304800"/>
            <a:ext cx="8229600" cy="5821363"/>
          </a:xfrm>
        </p:spPr>
        <p:txBody>
          <a:bodyPr/>
          <a:lstStyle/>
          <a:p>
            <a:pPr eaLnBrk="1" hangingPunct="1"/>
            <a:r>
              <a:rPr lang="en-US" smtClean="0"/>
              <a:t>Please guess the mystery street below as I slowly remove the boxes.</a:t>
            </a:r>
          </a:p>
          <a:p>
            <a:pPr lvl="1" eaLnBrk="1" hangingPunct="1"/>
            <a:r>
              <a:rPr lang="en-US" smtClean="0"/>
              <a:t>Raise your hand when you think you know.</a:t>
            </a:r>
          </a:p>
        </p:txBody>
      </p:sp>
      <p:pic>
        <p:nvPicPr>
          <p:cNvPr id="70659" name="Picture 15"/>
          <p:cNvPicPr>
            <a:picLocks noChangeAspect="1"/>
          </p:cNvPicPr>
          <p:nvPr/>
        </p:nvPicPr>
        <p:blipFill>
          <a:blip r:embed="rId2"/>
          <a:srcRect b="44093"/>
          <a:stretch>
            <a:fillRect/>
          </a:stretch>
        </p:blipFill>
        <p:spPr bwMode="auto">
          <a:xfrm>
            <a:off x="1905000" y="2590800"/>
            <a:ext cx="5827713" cy="3257550"/>
          </a:xfrm>
          <a:prstGeom prst="rect">
            <a:avLst/>
          </a:prstGeom>
          <a:noFill/>
          <a:ln w="9525">
            <a:noFill/>
            <a:miter lim="800000"/>
            <a:headEnd/>
            <a:tailEnd/>
          </a:ln>
        </p:spPr>
      </p:pic>
      <p:sp>
        <p:nvSpPr>
          <p:cNvPr id="18" name="Flowchart: Process 17"/>
          <p:cNvSpPr/>
          <p:nvPr/>
        </p:nvSpPr>
        <p:spPr>
          <a:xfrm rot="21227877">
            <a:off x="2338388" y="4972050"/>
            <a:ext cx="396875" cy="9763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lowchart: Process 17"/>
          <p:cNvSpPr/>
          <p:nvPr/>
        </p:nvSpPr>
        <p:spPr>
          <a:xfrm rot="21227877">
            <a:off x="2643188" y="4819650"/>
            <a:ext cx="396875" cy="9763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lowchart: Process 17"/>
          <p:cNvSpPr/>
          <p:nvPr/>
        </p:nvSpPr>
        <p:spPr>
          <a:xfrm rot="21227877">
            <a:off x="2947988" y="46609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Process 17"/>
          <p:cNvSpPr/>
          <p:nvPr/>
        </p:nvSpPr>
        <p:spPr>
          <a:xfrm rot="21227877">
            <a:off x="3176588" y="45085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ocess 17"/>
          <p:cNvSpPr/>
          <p:nvPr/>
        </p:nvSpPr>
        <p:spPr>
          <a:xfrm rot="21227877">
            <a:off x="3457575" y="4356100"/>
            <a:ext cx="300038"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ocess 17"/>
          <p:cNvSpPr/>
          <p:nvPr/>
        </p:nvSpPr>
        <p:spPr>
          <a:xfrm rot="21227877">
            <a:off x="3709988" y="42037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Process 17"/>
          <p:cNvSpPr/>
          <p:nvPr/>
        </p:nvSpPr>
        <p:spPr>
          <a:xfrm rot="21227877">
            <a:off x="4021138" y="3986213"/>
            <a:ext cx="504825" cy="112395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Process 17"/>
          <p:cNvSpPr/>
          <p:nvPr/>
        </p:nvSpPr>
        <p:spPr>
          <a:xfrm rot="21227877">
            <a:off x="4481513" y="3670300"/>
            <a:ext cx="714375" cy="117316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endParaRPr lang="en-CA" smtClean="0"/>
          </a:p>
        </p:txBody>
      </p:sp>
      <p:sp>
        <p:nvSpPr>
          <p:cNvPr id="71682" name="Rectangle 3"/>
          <p:cNvSpPr>
            <a:spLocks noGrp="1" noChangeArrowheads="1"/>
          </p:cNvSpPr>
          <p:nvPr>
            <p:ph type="body" idx="1"/>
          </p:nvPr>
        </p:nvSpPr>
        <p:spPr>
          <a:xfrm>
            <a:off x="457200" y="304800"/>
            <a:ext cx="8229600" cy="5821363"/>
          </a:xfrm>
        </p:spPr>
        <p:txBody>
          <a:bodyPr/>
          <a:lstStyle/>
          <a:p>
            <a:pPr eaLnBrk="1" hangingPunct="1"/>
            <a:r>
              <a:rPr lang="en-US" smtClean="0"/>
              <a:t>Please guess the mystery street below as I slowly remove the boxes.</a:t>
            </a:r>
          </a:p>
          <a:p>
            <a:pPr lvl="1" eaLnBrk="1" hangingPunct="1"/>
            <a:r>
              <a:rPr lang="en-US" smtClean="0"/>
              <a:t>Raise your hand when you think you know.</a:t>
            </a:r>
          </a:p>
        </p:txBody>
      </p:sp>
      <p:pic>
        <p:nvPicPr>
          <p:cNvPr id="71683" name="Picture 15"/>
          <p:cNvPicPr>
            <a:picLocks noChangeAspect="1"/>
          </p:cNvPicPr>
          <p:nvPr/>
        </p:nvPicPr>
        <p:blipFill>
          <a:blip r:embed="rId2"/>
          <a:srcRect b="44093"/>
          <a:stretch>
            <a:fillRect/>
          </a:stretch>
        </p:blipFill>
        <p:spPr bwMode="auto">
          <a:xfrm>
            <a:off x="1905000" y="2590800"/>
            <a:ext cx="5827713" cy="3257550"/>
          </a:xfrm>
          <a:prstGeom prst="rect">
            <a:avLst/>
          </a:prstGeom>
          <a:noFill/>
          <a:ln w="9525">
            <a:noFill/>
            <a:miter lim="800000"/>
            <a:headEnd/>
            <a:tailEnd/>
          </a:ln>
        </p:spPr>
      </p:pic>
      <p:sp>
        <p:nvSpPr>
          <p:cNvPr id="18" name="Flowchart: Process 17"/>
          <p:cNvSpPr/>
          <p:nvPr/>
        </p:nvSpPr>
        <p:spPr>
          <a:xfrm rot="21227877">
            <a:off x="2338388" y="4972050"/>
            <a:ext cx="396875" cy="9763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lowchart: Process 17"/>
          <p:cNvSpPr/>
          <p:nvPr/>
        </p:nvSpPr>
        <p:spPr>
          <a:xfrm rot="21227877">
            <a:off x="2947988" y="46609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Process 17"/>
          <p:cNvSpPr/>
          <p:nvPr/>
        </p:nvSpPr>
        <p:spPr>
          <a:xfrm rot="21227877">
            <a:off x="3176588" y="45085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ocess 17"/>
          <p:cNvSpPr/>
          <p:nvPr/>
        </p:nvSpPr>
        <p:spPr>
          <a:xfrm rot="21227877">
            <a:off x="3457575" y="4356100"/>
            <a:ext cx="300038"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ocess 17"/>
          <p:cNvSpPr/>
          <p:nvPr/>
        </p:nvSpPr>
        <p:spPr>
          <a:xfrm rot="21227877">
            <a:off x="3709988" y="42037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Process 17"/>
          <p:cNvSpPr/>
          <p:nvPr/>
        </p:nvSpPr>
        <p:spPr>
          <a:xfrm rot="21227877">
            <a:off x="4481513" y="3670300"/>
            <a:ext cx="714375" cy="117316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endParaRPr lang="en-CA" smtClean="0"/>
          </a:p>
        </p:txBody>
      </p:sp>
      <p:sp>
        <p:nvSpPr>
          <p:cNvPr id="72706" name="Rectangle 3"/>
          <p:cNvSpPr>
            <a:spLocks noGrp="1" noChangeArrowheads="1"/>
          </p:cNvSpPr>
          <p:nvPr>
            <p:ph type="body" idx="1"/>
          </p:nvPr>
        </p:nvSpPr>
        <p:spPr>
          <a:xfrm>
            <a:off x="457200" y="304800"/>
            <a:ext cx="8229600" cy="5821363"/>
          </a:xfrm>
        </p:spPr>
        <p:txBody>
          <a:bodyPr/>
          <a:lstStyle/>
          <a:p>
            <a:pPr eaLnBrk="1" hangingPunct="1"/>
            <a:r>
              <a:rPr lang="en-US" smtClean="0"/>
              <a:t>Please guess the mystery street below as I slowly remove the boxes.</a:t>
            </a:r>
          </a:p>
          <a:p>
            <a:pPr lvl="1" eaLnBrk="1" hangingPunct="1"/>
            <a:r>
              <a:rPr lang="en-US" smtClean="0"/>
              <a:t>Raise your hand when you think you know.</a:t>
            </a:r>
          </a:p>
        </p:txBody>
      </p:sp>
      <p:pic>
        <p:nvPicPr>
          <p:cNvPr id="72707" name="Picture 15"/>
          <p:cNvPicPr>
            <a:picLocks noChangeAspect="1"/>
          </p:cNvPicPr>
          <p:nvPr/>
        </p:nvPicPr>
        <p:blipFill>
          <a:blip r:embed="rId2"/>
          <a:srcRect b="44093"/>
          <a:stretch>
            <a:fillRect/>
          </a:stretch>
        </p:blipFill>
        <p:spPr bwMode="auto">
          <a:xfrm>
            <a:off x="1905000" y="2590800"/>
            <a:ext cx="5827713" cy="3257550"/>
          </a:xfrm>
          <a:prstGeom prst="rect">
            <a:avLst/>
          </a:prstGeom>
          <a:noFill/>
          <a:ln w="9525">
            <a:noFill/>
            <a:miter lim="800000"/>
            <a:headEnd/>
            <a:tailEnd/>
          </a:ln>
        </p:spPr>
      </p:pic>
      <p:sp>
        <p:nvSpPr>
          <p:cNvPr id="18" name="Flowchart: Process 17"/>
          <p:cNvSpPr/>
          <p:nvPr/>
        </p:nvSpPr>
        <p:spPr>
          <a:xfrm rot="21227877">
            <a:off x="2338388" y="4972050"/>
            <a:ext cx="396875" cy="9763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lowchart: Process 17"/>
          <p:cNvSpPr/>
          <p:nvPr/>
        </p:nvSpPr>
        <p:spPr>
          <a:xfrm rot="21227877">
            <a:off x="2947988" y="46609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ocess 17"/>
          <p:cNvSpPr/>
          <p:nvPr/>
        </p:nvSpPr>
        <p:spPr>
          <a:xfrm rot="21227877">
            <a:off x="3457575" y="4356100"/>
            <a:ext cx="300038"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ocess 17"/>
          <p:cNvSpPr/>
          <p:nvPr/>
        </p:nvSpPr>
        <p:spPr>
          <a:xfrm rot="21227877">
            <a:off x="3709988" y="4203700"/>
            <a:ext cx="300037"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endParaRPr lang="en-CA" smtClean="0"/>
          </a:p>
        </p:txBody>
      </p:sp>
      <p:sp>
        <p:nvSpPr>
          <p:cNvPr id="73730" name="Rectangle 3"/>
          <p:cNvSpPr>
            <a:spLocks noGrp="1" noChangeArrowheads="1"/>
          </p:cNvSpPr>
          <p:nvPr>
            <p:ph type="body" idx="1"/>
          </p:nvPr>
        </p:nvSpPr>
        <p:spPr>
          <a:xfrm>
            <a:off x="457200" y="304800"/>
            <a:ext cx="8229600" cy="5821363"/>
          </a:xfrm>
        </p:spPr>
        <p:txBody>
          <a:bodyPr/>
          <a:lstStyle/>
          <a:p>
            <a:pPr eaLnBrk="1" hangingPunct="1"/>
            <a:r>
              <a:rPr lang="en-US" smtClean="0"/>
              <a:t>Please guess the mystery street below as I slowly remove the boxes.</a:t>
            </a:r>
          </a:p>
          <a:p>
            <a:pPr lvl="1" eaLnBrk="1" hangingPunct="1"/>
            <a:r>
              <a:rPr lang="en-US" smtClean="0"/>
              <a:t>Raise your hand when you think you know.</a:t>
            </a:r>
          </a:p>
        </p:txBody>
      </p:sp>
      <p:pic>
        <p:nvPicPr>
          <p:cNvPr id="73731" name="Picture 15"/>
          <p:cNvPicPr>
            <a:picLocks noChangeAspect="1"/>
          </p:cNvPicPr>
          <p:nvPr/>
        </p:nvPicPr>
        <p:blipFill>
          <a:blip r:embed="rId2"/>
          <a:srcRect b="44093"/>
          <a:stretch>
            <a:fillRect/>
          </a:stretch>
        </p:blipFill>
        <p:spPr bwMode="auto">
          <a:xfrm>
            <a:off x="1905000" y="2590800"/>
            <a:ext cx="5827713" cy="3257550"/>
          </a:xfrm>
          <a:prstGeom prst="rect">
            <a:avLst/>
          </a:prstGeom>
          <a:noFill/>
          <a:ln w="9525">
            <a:noFill/>
            <a:miter lim="800000"/>
            <a:headEnd/>
            <a:tailEnd/>
          </a:ln>
        </p:spPr>
      </p:pic>
      <p:sp>
        <p:nvSpPr>
          <p:cNvPr id="18" name="Flowchart: Process 17"/>
          <p:cNvSpPr/>
          <p:nvPr/>
        </p:nvSpPr>
        <p:spPr>
          <a:xfrm rot="21227877">
            <a:off x="2338388" y="4972050"/>
            <a:ext cx="396875" cy="9763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ocess 17"/>
          <p:cNvSpPr/>
          <p:nvPr/>
        </p:nvSpPr>
        <p:spPr>
          <a:xfrm rot="21227877">
            <a:off x="3457575" y="4356100"/>
            <a:ext cx="300038" cy="977900"/>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4294967295"/>
          </p:nvPr>
        </p:nvSpPr>
        <p:spPr>
          <a:xfrm>
            <a:off x="457200" y="381000"/>
            <a:ext cx="8001000" cy="5745163"/>
          </a:xfrm>
        </p:spPr>
        <p:txBody>
          <a:bodyPr/>
          <a:lstStyle/>
          <a:p>
            <a:pPr eaLnBrk="1" hangingPunct="1"/>
            <a:r>
              <a:rPr lang="en-US" smtClean="0"/>
              <a:t>You are going to have one of the greatest educational experiences of your life this year.  You will meet new friends, explore amazing concepts, stand up in front of your peers, conduct your own research, play games, and experience success.  Welcome to our classroom, and I look forward to getting to know you more.</a:t>
            </a:r>
          </a:p>
          <a:p>
            <a:pPr eaLnBrk="1" hangingPunct="1">
              <a:buFontTx/>
              <a:buNone/>
            </a:pPr>
            <a:r>
              <a:rPr lang="en-US" smtClean="0"/>
              <a:t>   </a:t>
            </a:r>
          </a:p>
          <a:p>
            <a:pPr eaLnBrk="1" hangingPunct="1">
              <a:buFontTx/>
              <a:buNone/>
            </a:pPr>
            <a:r>
              <a:rPr lang="en-US" smtClean="0"/>
              <a:t>	Sincerely,</a:t>
            </a:r>
          </a:p>
          <a:p>
            <a:pPr eaLnBrk="1" hangingPunct="1">
              <a:buFontTx/>
              <a:buNone/>
            </a:pPr>
            <a:r>
              <a:rPr lang="en-US" smtClean="0"/>
              <a:t>	Mr. Bellis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endParaRPr lang="en-CA" smtClean="0"/>
          </a:p>
        </p:txBody>
      </p:sp>
      <p:sp>
        <p:nvSpPr>
          <p:cNvPr id="74754" name="Rectangle 3"/>
          <p:cNvSpPr>
            <a:spLocks noGrp="1" noChangeArrowheads="1"/>
          </p:cNvSpPr>
          <p:nvPr>
            <p:ph type="body" idx="1"/>
          </p:nvPr>
        </p:nvSpPr>
        <p:spPr>
          <a:xfrm>
            <a:off x="457200" y="304800"/>
            <a:ext cx="8229600" cy="5821363"/>
          </a:xfrm>
        </p:spPr>
        <p:txBody>
          <a:bodyPr/>
          <a:lstStyle/>
          <a:p>
            <a:pPr eaLnBrk="1" hangingPunct="1"/>
            <a:r>
              <a:rPr lang="en-US" smtClean="0"/>
              <a:t>Please guess the mystery street below as I slowly remove the boxes.</a:t>
            </a:r>
          </a:p>
          <a:p>
            <a:pPr lvl="1" eaLnBrk="1" hangingPunct="1"/>
            <a:r>
              <a:rPr lang="en-US" smtClean="0"/>
              <a:t>Raise your hand when you think you know.</a:t>
            </a:r>
          </a:p>
        </p:txBody>
      </p:sp>
      <p:pic>
        <p:nvPicPr>
          <p:cNvPr id="74755" name="Picture 15"/>
          <p:cNvPicPr>
            <a:picLocks noChangeAspect="1"/>
          </p:cNvPicPr>
          <p:nvPr/>
        </p:nvPicPr>
        <p:blipFill>
          <a:blip r:embed="rId2"/>
          <a:srcRect b="44093"/>
          <a:stretch>
            <a:fillRect/>
          </a:stretch>
        </p:blipFill>
        <p:spPr bwMode="auto">
          <a:xfrm>
            <a:off x="1905000" y="2590800"/>
            <a:ext cx="5827713" cy="3257550"/>
          </a:xfrm>
          <a:prstGeom prst="rect">
            <a:avLst/>
          </a:prstGeom>
          <a:noFill/>
          <a:ln w="9525">
            <a:noFill/>
            <a:miter lim="800000"/>
            <a:headEnd/>
            <a:tailEnd/>
          </a:ln>
        </p:spPr>
      </p:pic>
      <p:sp>
        <p:nvSpPr>
          <p:cNvPr id="18" name="Flowchart: Process 17"/>
          <p:cNvSpPr/>
          <p:nvPr/>
        </p:nvSpPr>
        <p:spPr>
          <a:xfrm rot="21227877">
            <a:off x="2338388" y="4972050"/>
            <a:ext cx="396875" cy="976313"/>
          </a:xfrm>
          <a:prstGeom prst="flowChartProcess">
            <a:avLst/>
          </a:prstGeom>
          <a:solidFill>
            <a:schemeClr val="bg1"/>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body" idx="4294967295"/>
          </p:nvPr>
        </p:nvSpPr>
        <p:spPr>
          <a:xfrm>
            <a:off x="457200" y="228600"/>
            <a:ext cx="8001000" cy="5897563"/>
          </a:xfrm>
        </p:spPr>
        <p:txBody>
          <a:bodyPr/>
          <a:lstStyle/>
          <a:p>
            <a:pPr eaLnBrk="1" hangingPunct="1"/>
            <a:r>
              <a:rPr lang="en-US" smtClean="0"/>
              <a:t>It’s Positive.</a:t>
            </a:r>
          </a:p>
          <a:p>
            <a:pPr lvl="1" eaLnBrk="1" hangingPunct="1"/>
            <a:r>
              <a:rPr lang="en-US" smtClean="0">
                <a:solidFill>
                  <a:srgbClr val="99FF99"/>
                </a:solidFill>
              </a:rPr>
              <a:t>This year is your opportunity to be positive.</a:t>
            </a:r>
          </a:p>
        </p:txBody>
      </p:sp>
      <p:pic>
        <p:nvPicPr>
          <p:cNvPr id="75778" name="Picture 3"/>
          <p:cNvPicPr>
            <a:picLocks noChangeAspect="1"/>
          </p:cNvPicPr>
          <p:nvPr/>
        </p:nvPicPr>
        <p:blipFill>
          <a:blip r:embed="rId2"/>
          <a:srcRect b="44093"/>
          <a:stretch>
            <a:fillRect/>
          </a:stretch>
        </p:blipFill>
        <p:spPr bwMode="auto">
          <a:xfrm>
            <a:off x="1371600" y="1752600"/>
            <a:ext cx="5827713" cy="3257550"/>
          </a:xfrm>
          <a:prstGeom prst="rect">
            <a:avLst/>
          </a:prstGeom>
          <a:noFill/>
          <a:ln w="19050">
            <a:solidFill>
              <a:schemeClr val="tx1">
                <a:alpha val="89018"/>
              </a:schemeClr>
            </a:solid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body" idx="4294967295"/>
          </p:nvPr>
        </p:nvSpPr>
        <p:spPr>
          <a:xfrm>
            <a:off x="457200" y="228600"/>
            <a:ext cx="8458200" cy="5897563"/>
          </a:xfrm>
        </p:spPr>
        <p:txBody>
          <a:bodyPr/>
          <a:lstStyle/>
          <a:p>
            <a:pPr eaLnBrk="1" hangingPunct="1"/>
            <a:r>
              <a:rPr lang="en-US" smtClean="0"/>
              <a:t>A few ground rules that need to be followed along with the school code.</a:t>
            </a:r>
          </a:p>
          <a:p>
            <a:pPr lvl="1" eaLnBrk="1" hangingPunct="1"/>
            <a:r>
              <a:rPr lang="en-US" smtClean="0">
                <a:solidFill>
                  <a:srgbClr val="6699FF"/>
                </a:solidFill>
              </a:rPr>
              <a:t>Don’t shout out, please raise your hand.</a:t>
            </a:r>
          </a:p>
          <a:p>
            <a:pPr lvl="1" eaLnBrk="1" hangingPunct="1"/>
            <a:r>
              <a:rPr lang="en-US" smtClean="0">
                <a:solidFill>
                  <a:srgbClr val="FF66FF"/>
                </a:solidFill>
              </a:rPr>
              <a:t>One speaker at a time.</a:t>
            </a:r>
          </a:p>
          <a:p>
            <a:pPr lvl="1" eaLnBrk="1" hangingPunct="1"/>
            <a:r>
              <a:rPr lang="en-US" smtClean="0">
                <a:solidFill>
                  <a:srgbClr val="FF9900"/>
                </a:solidFill>
              </a:rPr>
              <a:t>No cross-room conversations.</a:t>
            </a:r>
          </a:p>
          <a:p>
            <a:pPr lvl="1" eaLnBrk="1" hangingPunct="1"/>
            <a:r>
              <a:rPr lang="en-US" smtClean="0">
                <a:solidFill>
                  <a:srgbClr val="66FF66"/>
                </a:solidFill>
              </a:rPr>
              <a:t>Movement with a purpose (academic).</a:t>
            </a:r>
          </a:p>
          <a:p>
            <a:pPr lvl="1" eaLnBrk="1" hangingPunct="1"/>
            <a:r>
              <a:rPr lang="en-US" smtClean="0">
                <a:solidFill>
                  <a:srgbClr val="CC00CC"/>
                </a:solidFill>
              </a:rPr>
              <a:t>Clean up after yourself and others.</a:t>
            </a:r>
          </a:p>
          <a:p>
            <a:pPr lvl="1" eaLnBrk="1" hangingPunct="1"/>
            <a:endParaRPr lang="en-US" smtClean="0">
              <a:solidFill>
                <a:srgbClr val="CC00CC"/>
              </a:solidFill>
            </a:endParaRPr>
          </a:p>
        </p:txBody>
      </p:sp>
      <p:pic>
        <p:nvPicPr>
          <p:cNvPr id="82946" name="Picture 3"/>
          <p:cNvPicPr>
            <a:picLocks noChangeAspect="1" noChangeArrowheads="1"/>
          </p:cNvPicPr>
          <p:nvPr/>
        </p:nvPicPr>
        <p:blipFill>
          <a:blip r:embed="rId2"/>
          <a:srcRect/>
          <a:stretch>
            <a:fillRect/>
          </a:stretch>
        </p:blipFill>
        <p:spPr bwMode="auto">
          <a:xfrm>
            <a:off x="152400" y="4038600"/>
            <a:ext cx="8763000" cy="2600325"/>
          </a:xfrm>
          <a:prstGeom prst="rect">
            <a:avLst/>
          </a:prstGeom>
          <a:noFill/>
          <a:ln w="57150">
            <a:solidFill>
              <a:srgbClr val="808080"/>
            </a:solid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228600"/>
            <a:ext cx="8458200" cy="5897563"/>
          </a:xfrm>
        </p:spPr>
        <p:txBody>
          <a:bodyPr/>
          <a:lstStyle/>
          <a:p>
            <a:pPr eaLnBrk="1" hangingPunct="1">
              <a:defRPr/>
            </a:pPr>
            <a:r>
              <a:rPr lang="en-US" dirty="0" smtClean="0"/>
              <a:t>Which one of the following is not an actual ground rule?</a:t>
            </a:r>
          </a:p>
          <a:p>
            <a:pPr marL="457200" lvl="1" indent="0" eaLnBrk="1" hangingPunct="1">
              <a:buFontTx/>
              <a:buNone/>
              <a:defRPr/>
            </a:pPr>
            <a:r>
              <a:rPr lang="en-US" dirty="0" smtClean="0">
                <a:solidFill>
                  <a:srgbClr val="6699FF"/>
                </a:solidFill>
              </a:rPr>
              <a:t>A.) Don’t shout out, please raise your hand.</a:t>
            </a:r>
          </a:p>
          <a:p>
            <a:pPr marL="457200" lvl="1" indent="0" eaLnBrk="1" hangingPunct="1">
              <a:buFontTx/>
              <a:buNone/>
              <a:defRPr/>
            </a:pPr>
            <a:r>
              <a:rPr lang="en-US" dirty="0" smtClean="0">
                <a:solidFill>
                  <a:srgbClr val="FF66FF"/>
                </a:solidFill>
              </a:rPr>
              <a:t>B.) One speaker at a time.</a:t>
            </a:r>
          </a:p>
          <a:p>
            <a:pPr marL="457200" lvl="1" indent="0" eaLnBrk="1" hangingPunct="1">
              <a:buFontTx/>
              <a:buNone/>
              <a:defRPr/>
            </a:pPr>
            <a:r>
              <a:rPr lang="en-US" dirty="0" smtClean="0">
                <a:solidFill>
                  <a:srgbClr val="9966FF"/>
                </a:solidFill>
              </a:rPr>
              <a:t>C.) No talking.</a:t>
            </a:r>
          </a:p>
          <a:p>
            <a:pPr marL="457200" lvl="1" indent="0" eaLnBrk="1" hangingPunct="1">
              <a:buFontTx/>
              <a:buNone/>
              <a:defRPr/>
            </a:pPr>
            <a:r>
              <a:rPr lang="en-US" dirty="0" smtClean="0">
                <a:solidFill>
                  <a:srgbClr val="FF9900"/>
                </a:solidFill>
              </a:rPr>
              <a:t>C.) No cross-room conversations.</a:t>
            </a:r>
          </a:p>
          <a:p>
            <a:pPr marL="457200" lvl="1" indent="0" eaLnBrk="1" hangingPunct="1">
              <a:buFontTx/>
              <a:buNone/>
              <a:defRPr/>
            </a:pPr>
            <a:r>
              <a:rPr lang="en-US" dirty="0" smtClean="0">
                <a:solidFill>
                  <a:srgbClr val="66FF66"/>
                </a:solidFill>
              </a:rPr>
              <a:t>D.) Movement with a purpose (academic).</a:t>
            </a:r>
          </a:p>
          <a:p>
            <a:pPr marL="457200" lvl="1" indent="0" eaLnBrk="1" hangingPunct="1">
              <a:buFontTx/>
              <a:buNone/>
              <a:defRPr/>
            </a:pPr>
            <a:r>
              <a:rPr lang="en-US" dirty="0" smtClean="0">
                <a:solidFill>
                  <a:srgbClr val="CC00CC"/>
                </a:solidFill>
              </a:rPr>
              <a:t>E.) Clean up after yourself and others.</a:t>
            </a:r>
          </a:p>
          <a:p>
            <a:pPr lvl="1" eaLnBrk="1" hangingPunct="1">
              <a:defRPr/>
            </a:pPr>
            <a:endParaRPr lang="en-US" dirty="0" smtClean="0">
              <a:solidFill>
                <a:srgbClr val="CC00CC"/>
              </a:solidFill>
            </a:endParaRPr>
          </a:p>
        </p:txBody>
      </p:sp>
      <p:pic>
        <p:nvPicPr>
          <p:cNvPr id="83970" name="Picture 2" descr="http://i.marketingprofs.com/assets/images/articles/lg/120921-know-the-rules-handwritten-lg.jpg"/>
          <p:cNvPicPr>
            <a:picLocks noChangeAspect="1" noChangeArrowheads="1"/>
          </p:cNvPicPr>
          <p:nvPr/>
        </p:nvPicPr>
        <p:blipFill>
          <a:blip r:embed="rId2"/>
          <a:srcRect/>
          <a:stretch>
            <a:fillRect/>
          </a:stretch>
        </p:blipFill>
        <p:spPr bwMode="auto">
          <a:xfrm>
            <a:off x="428625" y="4648200"/>
            <a:ext cx="4448175" cy="1905000"/>
          </a:xfrm>
          <a:prstGeom prst="rect">
            <a:avLst/>
          </a:prstGeom>
          <a:noFill/>
          <a:ln w="9525">
            <a:noFill/>
            <a:miter lim="800000"/>
            <a:headEnd/>
            <a:tailEnd/>
          </a:ln>
        </p:spPr>
      </p:pic>
      <p:pic>
        <p:nvPicPr>
          <p:cNvPr id="3076" name="Picture 4" descr="http://thestudentteacherblog.files.wordpress.com/2013/01/practicing-my-angry-face.jpg"/>
          <p:cNvPicPr>
            <a:picLocks noChangeAspect="1" noChangeArrowheads="1"/>
          </p:cNvPicPr>
          <p:nvPr/>
        </p:nvPicPr>
        <p:blipFill>
          <a:blip r:embed="rId3" cstate="print">
            <a:extLst>
              <a:ext uri="{28A0092B-C50C-407E-A947-70E740481C1C}"/>
            </a:extLst>
          </a:blip>
          <a:srcRect/>
          <a:stretch>
            <a:fillRect/>
          </a:stretch>
        </p:blipFill>
        <p:spPr bwMode="auto">
          <a:xfrm>
            <a:off x="5715000" y="4618892"/>
            <a:ext cx="2109421" cy="21094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228600"/>
            <a:ext cx="8458200" cy="5897563"/>
          </a:xfrm>
        </p:spPr>
        <p:txBody>
          <a:bodyPr/>
          <a:lstStyle/>
          <a:p>
            <a:pPr eaLnBrk="1" hangingPunct="1">
              <a:defRPr/>
            </a:pPr>
            <a:r>
              <a:rPr lang="en-US" dirty="0" smtClean="0"/>
              <a:t>Which one of the following is not an actual ground rule?</a:t>
            </a:r>
          </a:p>
          <a:p>
            <a:pPr marL="457200" lvl="1" indent="0" eaLnBrk="1" hangingPunct="1">
              <a:buFontTx/>
              <a:buNone/>
              <a:defRPr/>
            </a:pPr>
            <a:r>
              <a:rPr lang="en-US" dirty="0" smtClean="0">
                <a:solidFill>
                  <a:srgbClr val="6699FF"/>
                </a:solidFill>
              </a:rPr>
              <a:t>A.) Don’t shout out, please raise your hand.</a:t>
            </a:r>
          </a:p>
          <a:p>
            <a:pPr marL="457200" lvl="1" indent="0" eaLnBrk="1" hangingPunct="1">
              <a:buFontTx/>
              <a:buNone/>
              <a:defRPr/>
            </a:pPr>
            <a:r>
              <a:rPr lang="en-US" dirty="0" smtClean="0">
                <a:solidFill>
                  <a:srgbClr val="FF66FF"/>
                </a:solidFill>
              </a:rPr>
              <a:t>B.) One speaker at a time.</a:t>
            </a:r>
          </a:p>
          <a:p>
            <a:pPr marL="457200" lvl="1" indent="0" eaLnBrk="1" hangingPunct="1">
              <a:buFontTx/>
              <a:buNone/>
              <a:defRPr/>
            </a:pPr>
            <a:r>
              <a:rPr lang="en-US" dirty="0" smtClean="0">
                <a:solidFill>
                  <a:srgbClr val="9966FF"/>
                </a:solidFill>
              </a:rPr>
              <a:t>C.) No talking.</a:t>
            </a:r>
          </a:p>
          <a:p>
            <a:pPr marL="457200" lvl="1" indent="0" eaLnBrk="1" hangingPunct="1">
              <a:buFontTx/>
              <a:buNone/>
              <a:defRPr/>
            </a:pPr>
            <a:r>
              <a:rPr lang="en-US" dirty="0" smtClean="0">
                <a:solidFill>
                  <a:srgbClr val="FF9900"/>
                </a:solidFill>
              </a:rPr>
              <a:t>C.) No cross-room conversations.</a:t>
            </a:r>
          </a:p>
          <a:p>
            <a:pPr marL="457200" lvl="1" indent="0" eaLnBrk="1" hangingPunct="1">
              <a:buFontTx/>
              <a:buNone/>
              <a:defRPr/>
            </a:pPr>
            <a:r>
              <a:rPr lang="en-US" dirty="0" smtClean="0">
                <a:solidFill>
                  <a:srgbClr val="66FF66"/>
                </a:solidFill>
              </a:rPr>
              <a:t>D.) Movement with a purpose (academic).</a:t>
            </a:r>
          </a:p>
          <a:p>
            <a:pPr marL="457200" lvl="1" indent="0" eaLnBrk="1" hangingPunct="1">
              <a:buFontTx/>
              <a:buNone/>
              <a:defRPr/>
            </a:pPr>
            <a:r>
              <a:rPr lang="en-US" dirty="0" smtClean="0">
                <a:solidFill>
                  <a:srgbClr val="CC00CC"/>
                </a:solidFill>
              </a:rPr>
              <a:t>E.) Clean up after yourself and others.</a:t>
            </a:r>
          </a:p>
          <a:p>
            <a:pPr lvl="1" eaLnBrk="1" hangingPunct="1">
              <a:defRPr/>
            </a:pPr>
            <a:endParaRPr lang="en-US" dirty="0" smtClean="0">
              <a:solidFill>
                <a:srgbClr val="CC00CC"/>
              </a:solidFill>
            </a:endParaRPr>
          </a:p>
        </p:txBody>
      </p:sp>
      <p:pic>
        <p:nvPicPr>
          <p:cNvPr id="84994" name="Picture 2" descr="http://i.marketingprofs.com/assets/images/articles/lg/120921-know-the-rules-handwritten-lg.jpg"/>
          <p:cNvPicPr>
            <a:picLocks noChangeAspect="1" noChangeArrowheads="1"/>
          </p:cNvPicPr>
          <p:nvPr/>
        </p:nvPicPr>
        <p:blipFill>
          <a:blip r:embed="rId2"/>
          <a:srcRect/>
          <a:stretch>
            <a:fillRect/>
          </a:stretch>
        </p:blipFill>
        <p:spPr bwMode="auto">
          <a:xfrm>
            <a:off x="428625" y="4648200"/>
            <a:ext cx="4448175" cy="1905000"/>
          </a:xfrm>
          <a:prstGeom prst="rect">
            <a:avLst/>
          </a:prstGeom>
          <a:noFill/>
          <a:ln w="9525">
            <a:noFill/>
            <a:miter lim="800000"/>
            <a:headEnd/>
            <a:tailEnd/>
          </a:ln>
        </p:spPr>
      </p:pic>
      <p:pic>
        <p:nvPicPr>
          <p:cNvPr id="3076" name="Picture 4" descr="http://thestudentteacherblog.files.wordpress.com/2013/01/practicing-my-angry-face.jpg"/>
          <p:cNvPicPr>
            <a:picLocks noChangeAspect="1" noChangeArrowheads="1"/>
          </p:cNvPicPr>
          <p:nvPr/>
        </p:nvPicPr>
        <p:blipFill>
          <a:blip r:embed="rId3" cstate="print">
            <a:extLst>
              <a:ext uri="{28A0092B-C50C-407E-A947-70E740481C1C}"/>
            </a:extLst>
          </a:blip>
          <a:srcRect/>
          <a:stretch>
            <a:fillRect/>
          </a:stretch>
        </p:blipFill>
        <p:spPr bwMode="auto">
          <a:xfrm>
            <a:off x="5715000" y="4618892"/>
            <a:ext cx="2109421" cy="21094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6" name="Rounded Rectangle 5"/>
          <p:cNvSpPr/>
          <p:nvPr/>
        </p:nvSpPr>
        <p:spPr>
          <a:xfrm>
            <a:off x="914400" y="2286000"/>
            <a:ext cx="2514600" cy="609600"/>
          </a:xfrm>
          <a:prstGeom prst="roundRect">
            <a:avLst/>
          </a:prstGeom>
          <a:noFill/>
          <a:ln w="38100">
            <a:solidFill>
              <a:schemeClr val="tx1"/>
            </a:solidFill>
          </a:ln>
          <a:effectLst>
            <a:glow rad="228600">
              <a:srgbClr val="9966FF"/>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4294967295"/>
          </p:nvPr>
        </p:nvSpPr>
        <p:spPr>
          <a:xfrm>
            <a:off x="457200" y="228600"/>
            <a:ext cx="8458200" cy="5897563"/>
          </a:xfrm>
        </p:spPr>
        <p:txBody>
          <a:bodyPr/>
          <a:lstStyle/>
          <a:p>
            <a:pPr eaLnBrk="1" hangingPunct="1">
              <a:defRPr/>
            </a:pPr>
            <a:r>
              <a:rPr lang="en-US" dirty="0" smtClean="0"/>
              <a:t>Which one of the following is not an actual ground rule?</a:t>
            </a:r>
          </a:p>
          <a:p>
            <a:pPr marL="457200" lvl="1" indent="0" eaLnBrk="1" hangingPunct="1">
              <a:buFontTx/>
              <a:buNone/>
              <a:defRPr/>
            </a:pPr>
            <a:r>
              <a:rPr lang="en-US" dirty="0" smtClean="0">
                <a:solidFill>
                  <a:srgbClr val="6699FF"/>
                </a:solidFill>
              </a:rPr>
              <a:t>A.) Don’t shout out, please raise your hand.</a:t>
            </a:r>
          </a:p>
          <a:p>
            <a:pPr marL="457200" lvl="1" indent="0" eaLnBrk="1" hangingPunct="1">
              <a:buFontTx/>
              <a:buNone/>
              <a:defRPr/>
            </a:pPr>
            <a:r>
              <a:rPr lang="en-US" dirty="0" smtClean="0">
                <a:solidFill>
                  <a:srgbClr val="FF66FF"/>
                </a:solidFill>
              </a:rPr>
              <a:t>B.) One speaker at a time.</a:t>
            </a:r>
          </a:p>
          <a:p>
            <a:pPr marL="457200" lvl="1" indent="0" eaLnBrk="1" hangingPunct="1">
              <a:buFontTx/>
              <a:buNone/>
              <a:defRPr/>
            </a:pPr>
            <a:r>
              <a:rPr lang="en-US" dirty="0" smtClean="0">
                <a:solidFill>
                  <a:srgbClr val="9966FF"/>
                </a:solidFill>
              </a:rPr>
              <a:t>C.) No talking.</a:t>
            </a:r>
          </a:p>
          <a:p>
            <a:pPr marL="457200" lvl="1" indent="0" eaLnBrk="1" hangingPunct="1">
              <a:buFontTx/>
              <a:buNone/>
              <a:defRPr/>
            </a:pPr>
            <a:r>
              <a:rPr lang="en-US" dirty="0" smtClean="0">
                <a:solidFill>
                  <a:srgbClr val="FF9900"/>
                </a:solidFill>
              </a:rPr>
              <a:t>C.) No cross-room conservations ever.</a:t>
            </a:r>
          </a:p>
          <a:p>
            <a:pPr marL="457200" lvl="1" indent="0" eaLnBrk="1" hangingPunct="1">
              <a:buFontTx/>
              <a:buNone/>
              <a:defRPr/>
            </a:pPr>
            <a:r>
              <a:rPr lang="en-US" dirty="0" smtClean="0">
                <a:solidFill>
                  <a:srgbClr val="66FF66"/>
                </a:solidFill>
              </a:rPr>
              <a:t>D.) Movement with a purpose (academic).</a:t>
            </a:r>
          </a:p>
          <a:p>
            <a:pPr marL="457200" lvl="1" indent="0" eaLnBrk="1" hangingPunct="1">
              <a:buFontTx/>
              <a:buNone/>
              <a:defRPr/>
            </a:pPr>
            <a:r>
              <a:rPr lang="en-US" dirty="0" smtClean="0">
                <a:solidFill>
                  <a:srgbClr val="CC00CC"/>
                </a:solidFill>
              </a:rPr>
              <a:t>E.) Clean up after yourself and others.</a:t>
            </a:r>
          </a:p>
          <a:p>
            <a:pPr lvl="1" eaLnBrk="1" hangingPunct="1">
              <a:defRPr/>
            </a:pPr>
            <a:endParaRPr lang="en-US" dirty="0" smtClean="0">
              <a:solidFill>
                <a:srgbClr val="CC00CC"/>
              </a:solidFill>
            </a:endParaRPr>
          </a:p>
        </p:txBody>
      </p:sp>
      <p:pic>
        <p:nvPicPr>
          <p:cNvPr id="86018" name="Picture 2" descr="http://i.marketingprofs.com/assets/images/articles/lg/120921-know-the-rules-handwritten-lg.jpg"/>
          <p:cNvPicPr>
            <a:picLocks noChangeAspect="1" noChangeArrowheads="1"/>
          </p:cNvPicPr>
          <p:nvPr/>
        </p:nvPicPr>
        <p:blipFill>
          <a:blip r:embed="rId2"/>
          <a:srcRect/>
          <a:stretch>
            <a:fillRect/>
          </a:stretch>
        </p:blipFill>
        <p:spPr bwMode="auto">
          <a:xfrm>
            <a:off x="428625" y="4648200"/>
            <a:ext cx="4448175" cy="1905000"/>
          </a:xfrm>
          <a:prstGeom prst="rect">
            <a:avLst/>
          </a:prstGeom>
          <a:noFill/>
          <a:ln w="9525">
            <a:noFill/>
            <a:miter lim="800000"/>
            <a:headEnd/>
            <a:tailEnd/>
          </a:ln>
        </p:spPr>
      </p:pic>
      <p:pic>
        <p:nvPicPr>
          <p:cNvPr id="3076" name="Picture 4" descr="http://thestudentteacherblog.files.wordpress.com/2013/01/practicing-my-angry-face.jpg"/>
          <p:cNvPicPr>
            <a:picLocks noChangeAspect="1" noChangeArrowheads="1"/>
          </p:cNvPicPr>
          <p:nvPr/>
        </p:nvPicPr>
        <p:blipFill>
          <a:blip r:embed="rId3" cstate="print">
            <a:extLst>
              <a:ext uri="{28A0092B-C50C-407E-A947-70E740481C1C}"/>
            </a:extLst>
          </a:blip>
          <a:srcRect/>
          <a:stretch>
            <a:fillRect/>
          </a:stretch>
        </p:blipFill>
        <p:spPr bwMode="auto">
          <a:xfrm>
            <a:off x="5715000" y="4618892"/>
            <a:ext cx="2109421" cy="21094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6" name="Rounded Rectangle 5"/>
          <p:cNvSpPr/>
          <p:nvPr/>
        </p:nvSpPr>
        <p:spPr>
          <a:xfrm>
            <a:off x="914400" y="2286000"/>
            <a:ext cx="2514600" cy="609600"/>
          </a:xfrm>
          <a:prstGeom prst="roundRect">
            <a:avLst/>
          </a:prstGeom>
          <a:noFill/>
          <a:ln w="38100">
            <a:solidFill>
              <a:schemeClr val="tx1"/>
            </a:solidFill>
          </a:ln>
          <a:effectLst>
            <a:glow rad="228600">
              <a:srgbClr val="9966FF"/>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ed Rectangular Callout 1"/>
          <p:cNvSpPr/>
          <p:nvPr/>
        </p:nvSpPr>
        <p:spPr>
          <a:xfrm>
            <a:off x="4457700" y="914400"/>
            <a:ext cx="3429000" cy="2438400"/>
          </a:xfrm>
          <a:prstGeom prst="wedgeRoundRectCallout">
            <a:avLst>
              <a:gd name="adj1" fmla="val 68398"/>
              <a:gd name="adj2" fmla="val 41987"/>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6024" name="TextBox 2"/>
          <p:cNvSpPr txBox="1">
            <a:spLocks noChangeArrowheads="1"/>
          </p:cNvSpPr>
          <p:nvPr/>
        </p:nvSpPr>
        <p:spPr bwMode="auto">
          <a:xfrm>
            <a:off x="4556125" y="1235075"/>
            <a:ext cx="3232150" cy="1384300"/>
          </a:xfrm>
          <a:prstGeom prst="rect">
            <a:avLst/>
          </a:prstGeom>
          <a:noFill/>
          <a:ln w="9525">
            <a:noFill/>
            <a:miter lim="800000"/>
            <a:headEnd/>
            <a:tailEnd/>
          </a:ln>
        </p:spPr>
        <p:txBody>
          <a:bodyPr>
            <a:spAutoFit/>
          </a:bodyPr>
          <a:lstStyle/>
          <a:p>
            <a:r>
              <a:rPr lang="en-US" sz="2800">
                <a:solidFill>
                  <a:schemeClr val="bg1"/>
                </a:solidFill>
              </a:rPr>
              <a:t>“We need to talk in order to learn this year.”   </a:t>
            </a:r>
          </a:p>
        </p:txBody>
      </p:sp>
      <p:sp>
        <p:nvSpPr>
          <p:cNvPr id="8" name="Rounded Rectangular Callout 7"/>
          <p:cNvSpPr/>
          <p:nvPr/>
        </p:nvSpPr>
        <p:spPr>
          <a:xfrm>
            <a:off x="4495800" y="3505200"/>
            <a:ext cx="3429000" cy="2438400"/>
          </a:xfrm>
          <a:prstGeom prst="wedgeRoundRectCallout">
            <a:avLst>
              <a:gd name="adj1" fmla="val 68398"/>
              <a:gd name="adj2" fmla="val 41987"/>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“Discussion needs structure.”</a:t>
            </a:r>
          </a:p>
          <a:p>
            <a:pPr algn="ctr">
              <a:defRPr/>
            </a:pP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idx="4294967295"/>
          </p:nvPr>
        </p:nvSpPr>
        <p:spPr>
          <a:xfrm>
            <a:off x="457200" y="228600"/>
            <a:ext cx="8229600" cy="5897563"/>
          </a:xfrm>
        </p:spPr>
        <p:txBody>
          <a:bodyPr/>
          <a:lstStyle/>
          <a:p>
            <a:pPr eaLnBrk="1" hangingPunct="1"/>
            <a:r>
              <a:rPr lang="en-US" sz="2800" u="sng" smtClean="0"/>
              <a:t>Discipline and Class Rules</a:t>
            </a:r>
            <a:endParaRPr lang="en-US" sz="2800" smtClean="0"/>
          </a:p>
          <a:p>
            <a:pPr eaLnBrk="1" hangingPunct="1"/>
            <a:r>
              <a:rPr lang="en-US" sz="2800" smtClean="0">
                <a:solidFill>
                  <a:srgbClr val="6699FF"/>
                </a:solidFill>
              </a:rPr>
              <a:t>All school wide expectations carry over into every classroom.</a:t>
            </a:r>
          </a:p>
          <a:p>
            <a:pPr eaLnBrk="1" hangingPunct="1"/>
            <a:r>
              <a:rPr lang="en-US" sz="2800" smtClean="0">
                <a:solidFill>
                  <a:srgbClr val="FF66FF"/>
                </a:solidFill>
              </a:rPr>
              <a:t>We will be focusing on the philosophy </a:t>
            </a:r>
            <a:r>
              <a:rPr lang="en-US" sz="2800" smtClean="0">
                <a:solidFill>
                  <a:srgbClr val="FF9900"/>
                </a:solidFill>
              </a:rPr>
              <a:t>“If you break it, fix it,”</a:t>
            </a:r>
            <a:r>
              <a:rPr lang="en-US" sz="2800" smtClean="0">
                <a:solidFill>
                  <a:srgbClr val="FF66FF"/>
                </a:solidFill>
              </a:rPr>
              <a:t> as a logical consequence to students who have difficulties with school policies.</a:t>
            </a:r>
            <a:r>
              <a:rPr lang="en-US" sz="2800" smtClean="0"/>
              <a:t> </a:t>
            </a:r>
          </a:p>
          <a:p>
            <a:pPr eaLnBrk="1" hangingPunct="1"/>
            <a:endParaRPr lang="en-US" sz="2800" smtClean="0"/>
          </a:p>
        </p:txBody>
      </p:sp>
      <p:pic>
        <p:nvPicPr>
          <p:cNvPr id="87042" name="Picture 5" descr="g1130006c80d8db2838d32eb7b060b9ab04344859e95a74"/>
          <p:cNvPicPr>
            <a:picLocks noChangeAspect="1" noChangeArrowheads="1"/>
          </p:cNvPicPr>
          <p:nvPr/>
        </p:nvPicPr>
        <p:blipFill>
          <a:blip r:embed="rId2"/>
          <a:srcRect/>
          <a:stretch>
            <a:fillRect/>
          </a:stretch>
        </p:blipFill>
        <p:spPr bwMode="auto">
          <a:xfrm>
            <a:off x="685800" y="3535363"/>
            <a:ext cx="8001000" cy="3170237"/>
          </a:xfrm>
          <a:prstGeom prst="rect">
            <a:avLst/>
          </a:prstGeom>
          <a:noFill/>
          <a:ln w="76200">
            <a:solidFill>
              <a:srgbClr val="808080"/>
            </a:solidFill>
            <a:miter lim="800000"/>
            <a:headEnd/>
            <a:tailEnd/>
          </a:ln>
        </p:spPr>
      </p:pic>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body" idx="4294967295"/>
          </p:nvPr>
        </p:nvSpPr>
        <p:spPr>
          <a:xfrm>
            <a:off x="228600" y="250825"/>
            <a:ext cx="8686800" cy="5745163"/>
          </a:xfrm>
        </p:spPr>
        <p:txBody>
          <a:bodyPr/>
          <a:lstStyle/>
          <a:p>
            <a:pPr eaLnBrk="1" hangingPunct="1"/>
            <a:r>
              <a:rPr lang="en-US" smtClean="0"/>
              <a:t>Why You Will Succeed</a:t>
            </a:r>
          </a:p>
        </p:txBody>
      </p:sp>
      <p:pic>
        <p:nvPicPr>
          <p:cNvPr id="88066" name="Picture 5" descr="succeed1_45b432c235930"/>
          <p:cNvPicPr>
            <a:picLocks noChangeAspect="1" noChangeArrowheads="1"/>
          </p:cNvPicPr>
          <p:nvPr/>
        </p:nvPicPr>
        <p:blipFill>
          <a:blip r:embed="rId2"/>
          <a:srcRect/>
          <a:stretch>
            <a:fillRect/>
          </a:stretch>
        </p:blipFill>
        <p:spPr bwMode="auto">
          <a:xfrm>
            <a:off x="228600" y="3124200"/>
            <a:ext cx="8686800" cy="3371850"/>
          </a:xfrm>
          <a:prstGeom prst="rect">
            <a:avLst/>
          </a:prstGeom>
          <a:noFill/>
          <a:ln w="571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noChangeArrowheads="1"/>
          </p:cNvSpPr>
          <p:nvPr>
            <p:ph type="body" idx="4294967295"/>
          </p:nvPr>
        </p:nvSpPr>
        <p:spPr>
          <a:xfrm>
            <a:off x="228600" y="250825"/>
            <a:ext cx="8686800" cy="5745163"/>
          </a:xfrm>
        </p:spPr>
        <p:txBody>
          <a:bodyPr/>
          <a:lstStyle/>
          <a:p>
            <a:pPr eaLnBrk="1" hangingPunct="1"/>
            <a:r>
              <a:rPr lang="en-US" smtClean="0"/>
              <a:t>Why You Will Succeed</a:t>
            </a:r>
          </a:p>
          <a:p>
            <a:pPr lvl="1" eaLnBrk="1" hangingPunct="1"/>
            <a:r>
              <a:rPr lang="en-US" smtClean="0">
                <a:solidFill>
                  <a:srgbClr val="6699FF"/>
                </a:solidFill>
              </a:rPr>
              <a:t>What is taught in this class is important.</a:t>
            </a:r>
          </a:p>
          <a:p>
            <a:pPr lvl="1" eaLnBrk="1" hangingPunct="1"/>
            <a:r>
              <a:rPr lang="en-US" smtClean="0">
                <a:solidFill>
                  <a:srgbClr val="FF66FF"/>
                </a:solidFill>
              </a:rPr>
              <a:t>I believe in you.</a:t>
            </a:r>
          </a:p>
          <a:p>
            <a:pPr lvl="1" eaLnBrk="1" hangingPunct="1"/>
            <a:r>
              <a:rPr lang="en-US" smtClean="0">
                <a:solidFill>
                  <a:srgbClr val="FF9900"/>
                </a:solidFill>
              </a:rPr>
              <a:t>You can Do it.</a:t>
            </a:r>
          </a:p>
          <a:p>
            <a:pPr lvl="1" eaLnBrk="1" hangingPunct="1"/>
            <a:r>
              <a:rPr lang="en-US" smtClean="0">
                <a:solidFill>
                  <a:srgbClr val="66FF66"/>
                </a:solidFill>
              </a:rPr>
              <a:t>Never Give Up!</a:t>
            </a:r>
          </a:p>
        </p:txBody>
      </p:sp>
      <p:pic>
        <p:nvPicPr>
          <p:cNvPr id="89090" name="Picture 5" descr="succeed1_45b432c235930"/>
          <p:cNvPicPr>
            <a:picLocks noChangeAspect="1" noChangeArrowheads="1"/>
          </p:cNvPicPr>
          <p:nvPr/>
        </p:nvPicPr>
        <p:blipFill>
          <a:blip r:embed="rId2"/>
          <a:srcRect/>
          <a:stretch>
            <a:fillRect/>
          </a:stretch>
        </p:blipFill>
        <p:spPr bwMode="auto">
          <a:xfrm>
            <a:off x="228600" y="3124200"/>
            <a:ext cx="8686800" cy="3371850"/>
          </a:xfrm>
          <a:prstGeom prst="rect">
            <a:avLst/>
          </a:prstGeom>
          <a:noFill/>
          <a:ln w="571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Grp="1" noChangeArrowheads="1"/>
          </p:cNvSpPr>
          <p:nvPr>
            <p:ph type="body" idx="1"/>
          </p:nvPr>
        </p:nvSpPr>
        <p:spPr>
          <a:xfrm>
            <a:off x="457200" y="304800"/>
            <a:ext cx="8229600" cy="5821363"/>
          </a:xfrm>
        </p:spPr>
        <p:txBody>
          <a:bodyPr/>
          <a:lstStyle/>
          <a:p>
            <a:r>
              <a:rPr lang="en-US" smtClean="0"/>
              <a:t>Try and figure out the picture beneath the boxes.</a:t>
            </a:r>
          </a:p>
          <a:p>
            <a:pPr lvl="1"/>
            <a:r>
              <a:rPr lang="en-US" smtClean="0"/>
              <a:t>Raise your hand when you know.  You only get one guess.</a:t>
            </a:r>
          </a:p>
        </p:txBody>
      </p:sp>
      <p:pic>
        <p:nvPicPr>
          <p:cNvPr id="264196" name="Picture 4" descr="question"/>
          <p:cNvPicPr>
            <a:picLocks noChangeAspect="1" noChangeArrowheads="1"/>
          </p:cNvPicPr>
          <p:nvPr/>
        </p:nvPicPr>
        <p:blipFill>
          <a:blip r:embed="rId2">
            <a:extLst>
              <a:ext uri="{28A0092B-C50C-407E-A947-70E740481C1C}"/>
            </a:extLst>
          </a:blip>
          <a:srcRect/>
          <a:stretch>
            <a:fillRect/>
          </a:stretch>
        </p:blipFill>
        <p:spPr bwMode="auto">
          <a:xfrm>
            <a:off x="431320" y="2590800"/>
            <a:ext cx="840787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Lst>
        </p:spPr>
      </p:pic>
      <p:sp>
        <p:nvSpPr>
          <p:cNvPr id="90115" name="Rectangle 5"/>
          <p:cNvSpPr>
            <a:spLocks noChangeArrowheads="1"/>
          </p:cNvSpPr>
          <p:nvPr/>
        </p:nvSpPr>
        <p:spPr bwMode="auto">
          <a:xfrm>
            <a:off x="6477000" y="6629400"/>
            <a:ext cx="2667000" cy="214313"/>
          </a:xfrm>
          <a:prstGeom prst="rect">
            <a:avLst/>
          </a:prstGeom>
          <a:noFill/>
          <a:ln w="9525">
            <a:noFill/>
            <a:miter lim="800000"/>
            <a:headEnd/>
            <a:tailEnd/>
          </a:ln>
        </p:spPr>
        <p:txBody>
          <a:bodyPr>
            <a:spAutoFit/>
          </a:bodyPr>
          <a:lstStyle/>
          <a:p>
            <a:pPr algn="r" eaLnBrk="0" hangingPunct="0"/>
            <a:r>
              <a:rPr lang="en-US" sz="800" b="1">
                <a:latin typeface="Verdana" pitchFamily="34" charset="0"/>
              </a:rPr>
              <a:t>Copyright © 2010 Ryan P. Murphy</a:t>
            </a:r>
            <a:endParaRPr lang="en-US">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228600" y="304800"/>
            <a:ext cx="8686800" cy="5821363"/>
          </a:xfrm>
        </p:spPr>
        <p:txBody>
          <a:bodyPr/>
          <a:lstStyle/>
          <a:p>
            <a:pPr eaLnBrk="1" hangingPunct="1"/>
            <a:r>
              <a:rPr lang="en-US" smtClean="0"/>
              <a:t>My Responsibilities</a:t>
            </a:r>
          </a:p>
          <a:p>
            <a:pPr lvl="1" eaLnBrk="1" hangingPunct="1"/>
            <a:r>
              <a:rPr lang="en-US" smtClean="0">
                <a:solidFill>
                  <a:srgbClr val="6699FF"/>
                </a:solidFill>
              </a:rPr>
              <a:t>To treat you with care and respect.</a:t>
            </a:r>
          </a:p>
          <a:p>
            <a:pPr lvl="1" eaLnBrk="1" hangingPunct="1"/>
            <a:r>
              <a:rPr lang="en-US" smtClean="0">
                <a:solidFill>
                  <a:srgbClr val="FF99FF"/>
                </a:solidFill>
              </a:rPr>
              <a:t>To provide you with an orderly classroom.</a:t>
            </a:r>
          </a:p>
          <a:p>
            <a:pPr lvl="1" eaLnBrk="1" hangingPunct="1"/>
            <a:r>
              <a:rPr lang="en-US" smtClean="0">
                <a:solidFill>
                  <a:srgbClr val="FF9900"/>
                </a:solidFill>
              </a:rPr>
              <a:t>To provide you the necessary discipline.</a:t>
            </a:r>
          </a:p>
          <a:p>
            <a:pPr lvl="1" eaLnBrk="1" hangingPunct="1"/>
            <a:r>
              <a:rPr lang="en-US" smtClean="0">
                <a:solidFill>
                  <a:srgbClr val="66FF66"/>
                </a:solidFill>
              </a:rPr>
              <a:t>To teach you the required content.</a:t>
            </a:r>
          </a:p>
          <a:p>
            <a:pPr lvl="1" eaLnBrk="1" hangingPunct="1"/>
            <a:r>
              <a:rPr lang="en-US" smtClean="0">
                <a:solidFill>
                  <a:srgbClr val="CC00CC"/>
                </a:solidFill>
              </a:rPr>
              <a:t>To provide the appropriate motivation.</a:t>
            </a:r>
          </a:p>
        </p:txBody>
      </p:sp>
      <p:pic>
        <p:nvPicPr>
          <p:cNvPr id="93187" name="Picture 5" descr="responsibility"/>
          <p:cNvPicPr>
            <a:picLocks noChangeAspect="1" noChangeArrowheads="1"/>
          </p:cNvPicPr>
          <p:nvPr/>
        </p:nvPicPr>
        <p:blipFill>
          <a:blip r:embed="rId2">
            <a:extLst>
              <a:ext uri="{28A0092B-C50C-407E-A947-70E740481C1C}"/>
            </a:extLst>
          </a:blip>
          <a:srcRect/>
          <a:stretch>
            <a:fillRect/>
          </a:stretch>
        </p:blipFill>
        <p:spPr bwMode="auto">
          <a:xfrm>
            <a:off x="211015" y="3581400"/>
            <a:ext cx="8686800" cy="286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3733800" y="4267200"/>
            <a:ext cx="1146468" cy="923330"/>
          </a:xfrm>
          <a:prstGeom prst="rect">
            <a:avLst/>
          </a:prstGeom>
          <a:noFill/>
        </p:spPr>
        <p:txBody>
          <a:bodyPr wrap="none">
            <a:spAutoFit/>
          </a:bodyPr>
          <a:lstStyle/>
          <a:p>
            <a:pPr algn="ctr">
              <a:defRPr/>
            </a:pP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n-cs"/>
              </a:rPr>
              <a:t>My</a:t>
            </a: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endParaRPr lang="en-CA" smtClean="0"/>
          </a:p>
        </p:txBody>
      </p:sp>
      <p:pic>
        <p:nvPicPr>
          <p:cNvPr id="91138"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1139" name="Rectangle 5"/>
          <p:cNvSpPr>
            <a:spLocks noChangeArrowheads="1"/>
          </p:cNvSpPr>
          <p:nvPr/>
        </p:nvSpPr>
        <p:spPr bwMode="auto">
          <a:xfrm>
            <a:off x="51054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0" name="Rectangle 6"/>
          <p:cNvSpPr>
            <a:spLocks noChangeArrowheads="1"/>
          </p:cNvSpPr>
          <p:nvPr/>
        </p:nvSpPr>
        <p:spPr bwMode="auto">
          <a:xfrm>
            <a:off x="5105400" y="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1" name="Rectangle 7"/>
          <p:cNvSpPr>
            <a:spLocks noChangeArrowheads="1"/>
          </p:cNvSpPr>
          <p:nvPr/>
        </p:nvSpPr>
        <p:spPr bwMode="auto">
          <a:xfrm>
            <a:off x="61722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2" name="Rectangle 8"/>
          <p:cNvSpPr>
            <a:spLocks noChangeArrowheads="1"/>
          </p:cNvSpPr>
          <p:nvPr/>
        </p:nvSpPr>
        <p:spPr bwMode="auto">
          <a:xfrm>
            <a:off x="61722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3" name="Rectangle 9"/>
          <p:cNvSpPr>
            <a:spLocks noChangeArrowheads="1"/>
          </p:cNvSpPr>
          <p:nvPr/>
        </p:nvSpPr>
        <p:spPr bwMode="auto">
          <a:xfrm>
            <a:off x="61722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4" name="Rectangle 10"/>
          <p:cNvSpPr>
            <a:spLocks noChangeArrowheads="1"/>
          </p:cNvSpPr>
          <p:nvPr/>
        </p:nvSpPr>
        <p:spPr bwMode="auto">
          <a:xfrm>
            <a:off x="61722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5" name="Rectangle 11"/>
          <p:cNvSpPr>
            <a:spLocks noChangeArrowheads="1"/>
          </p:cNvSpPr>
          <p:nvPr/>
        </p:nvSpPr>
        <p:spPr bwMode="auto">
          <a:xfrm>
            <a:off x="7239000" y="5029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6" name="Rectangle 12"/>
          <p:cNvSpPr>
            <a:spLocks noChangeArrowheads="1"/>
          </p:cNvSpPr>
          <p:nvPr/>
        </p:nvSpPr>
        <p:spPr bwMode="auto">
          <a:xfrm>
            <a:off x="72390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7" name="Rectangle 13"/>
          <p:cNvSpPr>
            <a:spLocks noChangeArrowheads="1"/>
          </p:cNvSpPr>
          <p:nvPr/>
        </p:nvSpPr>
        <p:spPr bwMode="auto">
          <a:xfrm>
            <a:off x="72390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8" name="Rectangle 14"/>
          <p:cNvSpPr>
            <a:spLocks noChangeArrowheads="1"/>
          </p:cNvSpPr>
          <p:nvPr/>
        </p:nvSpPr>
        <p:spPr bwMode="auto">
          <a:xfrm>
            <a:off x="7239000" y="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49" name="Rectangle 15"/>
          <p:cNvSpPr>
            <a:spLocks noChangeArrowheads="1"/>
          </p:cNvSpPr>
          <p:nvPr/>
        </p:nvSpPr>
        <p:spPr bwMode="auto">
          <a:xfrm>
            <a:off x="8305800" y="304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0" name="Rectangle 16"/>
          <p:cNvSpPr>
            <a:spLocks noChangeArrowheads="1"/>
          </p:cNvSpPr>
          <p:nvPr/>
        </p:nvSpPr>
        <p:spPr bwMode="auto">
          <a:xfrm>
            <a:off x="8305800" y="1981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1" name="Rectangle 17"/>
          <p:cNvSpPr>
            <a:spLocks noChangeArrowheads="1"/>
          </p:cNvSpPr>
          <p:nvPr/>
        </p:nvSpPr>
        <p:spPr bwMode="auto">
          <a:xfrm>
            <a:off x="8305800" y="36576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2" name="Rectangle 18"/>
          <p:cNvSpPr>
            <a:spLocks noChangeArrowheads="1"/>
          </p:cNvSpPr>
          <p:nvPr/>
        </p:nvSpPr>
        <p:spPr bwMode="auto">
          <a:xfrm>
            <a:off x="8305800" y="5334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3" name="Rectangle 19"/>
          <p:cNvSpPr>
            <a:spLocks noChangeArrowheads="1"/>
          </p:cNvSpPr>
          <p:nvPr/>
        </p:nvSpPr>
        <p:spPr bwMode="auto">
          <a:xfrm>
            <a:off x="838200" y="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4" name="Rectangle 20"/>
          <p:cNvSpPr>
            <a:spLocks noChangeArrowheads="1"/>
          </p:cNvSpPr>
          <p:nvPr/>
        </p:nvSpPr>
        <p:spPr bwMode="auto">
          <a:xfrm>
            <a:off x="19050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5" name="Rectangle 21"/>
          <p:cNvSpPr>
            <a:spLocks noChangeArrowheads="1"/>
          </p:cNvSpPr>
          <p:nvPr/>
        </p:nvSpPr>
        <p:spPr bwMode="auto">
          <a:xfrm>
            <a:off x="19050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6" name="Rectangle 22"/>
          <p:cNvSpPr>
            <a:spLocks noChangeArrowheads="1"/>
          </p:cNvSpPr>
          <p:nvPr/>
        </p:nvSpPr>
        <p:spPr bwMode="auto">
          <a:xfrm>
            <a:off x="19050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7" name="Rectangle 23"/>
          <p:cNvSpPr>
            <a:spLocks noChangeArrowheads="1"/>
          </p:cNvSpPr>
          <p:nvPr/>
        </p:nvSpPr>
        <p:spPr bwMode="auto">
          <a:xfrm>
            <a:off x="19050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8" name="Rectangle 24"/>
          <p:cNvSpPr>
            <a:spLocks noChangeArrowheads="1"/>
          </p:cNvSpPr>
          <p:nvPr/>
        </p:nvSpPr>
        <p:spPr bwMode="auto">
          <a:xfrm>
            <a:off x="2971800" y="4876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59" name="Rectangle 25"/>
          <p:cNvSpPr>
            <a:spLocks noChangeArrowheads="1"/>
          </p:cNvSpPr>
          <p:nvPr/>
        </p:nvSpPr>
        <p:spPr bwMode="auto">
          <a:xfrm>
            <a:off x="2971800" y="3200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0" name="Rectangle 26"/>
          <p:cNvSpPr>
            <a:spLocks noChangeArrowheads="1"/>
          </p:cNvSpPr>
          <p:nvPr/>
        </p:nvSpPr>
        <p:spPr bwMode="auto">
          <a:xfrm>
            <a:off x="2971800" y="1600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1" name="Rectangle 27"/>
          <p:cNvSpPr>
            <a:spLocks noChangeArrowheads="1"/>
          </p:cNvSpPr>
          <p:nvPr/>
        </p:nvSpPr>
        <p:spPr bwMode="auto">
          <a:xfrm>
            <a:off x="2971800" y="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2" name="Rectangle 28"/>
          <p:cNvSpPr>
            <a:spLocks noChangeArrowheads="1"/>
          </p:cNvSpPr>
          <p:nvPr/>
        </p:nvSpPr>
        <p:spPr bwMode="auto">
          <a:xfrm>
            <a:off x="40386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3" name="Rectangle 29"/>
          <p:cNvSpPr>
            <a:spLocks noChangeArrowheads="1"/>
          </p:cNvSpPr>
          <p:nvPr/>
        </p:nvSpPr>
        <p:spPr bwMode="auto">
          <a:xfrm>
            <a:off x="40386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4" name="Rectangle 30"/>
          <p:cNvSpPr>
            <a:spLocks noChangeArrowheads="1"/>
          </p:cNvSpPr>
          <p:nvPr/>
        </p:nvSpPr>
        <p:spPr bwMode="auto">
          <a:xfrm>
            <a:off x="403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5" name="Rectangle 31"/>
          <p:cNvSpPr>
            <a:spLocks noChangeArrowheads="1"/>
          </p:cNvSpPr>
          <p:nvPr/>
        </p:nvSpPr>
        <p:spPr bwMode="auto">
          <a:xfrm>
            <a:off x="40386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6" name="Rectangle 32"/>
          <p:cNvSpPr>
            <a:spLocks noChangeArrowheads="1"/>
          </p:cNvSpPr>
          <p:nvPr/>
        </p:nvSpPr>
        <p:spPr bwMode="auto">
          <a:xfrm>
            <a:off x="51054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7" name="Rectangle 33"/>
          <p:cNvSpPr>
            <a:spLocks noChangeArrowheads="1"/>
          </p:cNvSpPr>
          <p:nvPr/>
        </p:nvSpPr>
        <p:spPr bwMode="auto">
          <a:xfrm>
            <a:off x="51054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8" name="Rectangle 34"/>
          <p:cNvSpPr>
            <a:spLocks noChangeArrowheads="1"/>
          </p:cNvSpPr>
          <p:nvPr/>
        </p:nvSpPr>
        <p:spPr bwMode="auto">
          <a:xfrm>
            <a:off x="8382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69" name="Rectangle 35"/>
          <p:cNvSpPr>
            <a:spLocks noChangeArrowheads="1"/>
          </p:cNvSpPr>
          <p:nvPr/>
        </p:nvSpPr>
        <p:spPr bwMode="auto">
          <a:xfrm>
            <a:off x="8382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0" name="Rectangle 36"/>
          <p:cNvSpPr>
            <a:spLocks noChangeArrowheads="1"/>
          </p:cNvSpPr>
          <p:nvPr/>
        </p:nvSpPr>
        <p:spPr bwMode="auto">
          <a:xfrm>
            <a:off x="8382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1" name="Rectangle 37"/>
          <p:cNvSpPr>
            <a:spLocks noChangeArrowheads="1"/>
          </p:cNvSpPr>
          <p:nvPr/>
        </p:nvSpPr>
        <p:spPr bwMode="auto">
          <a:xfrm>
            <a:off x="-228600" y="5410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2" name="Rectangle 38"/>
          <p:cNvSpPr>
            <a:spLocks noChangeArrowheads="1"/>
          </p:cNvSpPr>
          <p:nvPr/>
        </p:nvSpPr>
        <p:spPr bwMode="auto">
          <a:xfrm>
            <a:off x="-22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3" name="Rectangle 39"/>
          <p:cNvSpPr>
            <a:spLocks noChangeArrowheads="1"/>
          </p:cNvSpPr>
          <p:nvPr/>
        </p:nvSpPr>
        <p:spPr bwMode="auto">
          <a:xfrm>
            <a:off x="-2286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4" name="Rectangle 40"/>
          <p:cNvSpPr>
            <a:spLocks noChangeArrowheads="1"/>
          </p:cNvSpPr>
          <p:nvPr/>
        </p:nvSpPr>
        <p:spPr bwMode="auto">
          <a:xfrm>
            <a:off x="-2286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5" name="Rectangle 41"/>
          <p:cNvSpPr>
            <a:spLocks noChangeArrowheads="1"/>
          </p:cNvSpPr>
          <p:nvPr/>
        </p:nvSpPr>
        <p:spPr bwMode="auto">
          <a:xfrm>
            <a:off x="-2286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6" name="Rectangle 42"/>
          <p:cNvSpPr>
            <a:spLocks noChangeArrowheads="1"/>
          </p:cNvSpPr>
          <p:nvPr/>
        </p:nvSpPr>
        <p:spPr bwMode="auto">
          <a:xfrm>
            <a:off x="19050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7" name="Rectangle 43"/>
          <p:cNvSpPr>
            <a:spLocks noChangeArrowheads="1"/>
          </p:cNvSpPr>
          <p:nvPr/>
        </p:nvSpPr>
        <p:spPr bwMode="auto">
          <a:xfrm>
            <a:off x="40386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8" name="Rectangle 44"/>
          <p:cNvSpPr>
            <a:spLocks noChangeArrowheads="1"/>
          </p:cNvSpPr>
          <p:nvPr/>
        </p:nvSpPr>
        <p:spPr bwMode="auto">
          <a:xfrm>
            <a:off x="61722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79" name="Rectangle 45"/>
          <p:cNvSpPr>
            <a:spLocks noChangeArrowheads="1"/>
          </p:cNvSpPr>
          <p:nvPr/>
        </p:nvSpPr>
        <p:spPr bwMode="auto">
          <a:xfrm>
            <a:off x="83058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80" name="Rectangle 46"/>
          <p:cNvSpPr>
            <a:spLocks noChangeArrowheads="1"/>
          </p:cNvSpPr>
          <p:nvPr/>
        </p:nvSpPr>
        <p:spPr bwMode="auto">
          <a:xfrm>
            <a:off x="838200" y="6629400"/>
            <a:ext cx="1066800" cy="4191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81" name="Rectangle 47"/>
          <p:cNvSpPr>
            <a:spLocks noChangeArrowheads="1"/>
          </p:cNvSpPr>
          <p:nvPr/>
        </p:nvSpPr>
        <p:spPr bwMode="auto">
          <a:xfrm>
            <a:off x="2971800" y="6553200"/>
            <a:ext cx="1066800" cy="51435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82" name="Rectangle 48"/>
          <p:cNvSpPr>
            <a:spLocks noChangeArrowheads="1"/>
          </p:cNvSpPr>
          <p:nvPr/>
        </p:nvSpPr>
        <p:spPr bwMode="auto">
          <a:xfrm>
            <a:off x="5105400" y="6553200"/>
            <a:ext cx="1066800" cy="51435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83" name="Rectangle 49"/>
          <p:cNvSpPr>
            <a:spLocks noChangeArrowheads="1"/>
          </p:cNvSpPr>
          <p:nvPr/>
        </p:nvSpPr>
        <p:spPr bwMode="auto">
          <a:xfrm>
            <a:off x="7239000" y="6629400"/>
            <a:ext cx="1066800" cy="43815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1184" name="Freeform 50"/>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185" name="Freeform 51"/>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186" name="Freeform 52"/>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187" name="Freeform 53"/>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188" name="Freeform 54"/>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189" name="Freeform 55"/>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190" name="Freeform 56"/>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191" name="Freeform 57"/>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192" name="Freeform 58"/>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193" name="Freeform 59"/>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194" name="Freeform 60"/>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195" name="Freeform 61"/>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196" name="Freeform 62"/>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197" name="Freeform 63"/>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198" name="Freeform 64"/>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199" name="Freeform 65"/>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0" name="Freeform 66"/>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1" name="Freeform 67"/>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2" name="Freeform 68"/>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3" name="Freeform 69"/>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4" name="Freeform 70"/>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5" name="Freeform 71"/>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6" name="Freeform 72"/>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7" name="Freeform 73"/>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8" name="Freeform 74"/>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09" name="Freeform 75"/>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0" name="Freeform 76"/>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1" name="Freeform 77"/>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2" name="Freeform 78"/>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3" name="Freeform 79"/>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4" name="Freeform 80"/>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5" name="Freeform 81"/>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6" name="Freeform 82"/>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7" name="Freeform 83"/>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8" name="Freeform 84"/>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19" name="Freeform 85"/>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20" name="Freeform 86"/>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21" name="Freeform 87"/>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22" name="Freeform 88"/>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1223" name="Freeform 89"/>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24" name="Freeform 90"/>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25" name="Freeform 91"/>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26" name="Freeform 92"/>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27" name="Freeform 93"/>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28" name="Freeform 94"/>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29" name="Freeform 95"/>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0" name="Freeform 96"/>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1" name="Freeform 97"/>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2" name="Freeform 98"/>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3" name="Freeform 99"/>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4" name="Freeform 100"/>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5" name="Freeform 101"/>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6" name="Freeform 102"/>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7" name="Freeform 103"/>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8" name="Freeform 104"/>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39" name="Freeform 105"/>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0" name="Freeform 106"/>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1" name="Freeform 107"/>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2" name="Freeform 108"/>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3" name="Freeform 109"/>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4" name="Freeform 110"/>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5" name="Freeform 111"/>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6" name="Freeform 112"/>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7" name="Freeform 113"/>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8" name="Freeform 114"/>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49" name="Freeform 115"/>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0" name="Freeform 116"/>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1" name="Freeform 117"/>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2" name="Freeform 118"/>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3" name="Freeform 119"/>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4" name="Freeform 120"/>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5" name="Freeform 121"/>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6" name="Freeform 122"/>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7" name="Freeform 123"/>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1258" name="Freeform 124"/>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59" name="Freeform 125"/>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0" name="Freeform 126"/>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1" name="Freeform 127"/>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2" name="Freeform 128"/>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3" name="Freeform 129"/>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4" name="Freeform 130"/>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5" name="Freeform 131"/>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6" name="Freeform 132"/>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7" name="Freeform 133"/>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8" name="Freeform 134"/>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69" name="Freeform 135"/>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70" name="Freeform 136"/>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71" name="Freeform 137"/>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72" name="Freeform 138"/>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73" name="Freeform 139"/>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74" name="Freeform 140"/>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75" name="Freeform 141"/>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1276" name="Freeform 142"/>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77" name="Freeform 143"/>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78" name="Freeform 144"/>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79" name="Freeform 145"/>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0" name="Freeform 146"/>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1" name="Freeform 147"/>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2" name="Freeform 148"/>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3" name="Freeform 149"/>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4" name="Freeform 150"/>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5" name="Freeform 151"/>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6" name="Freeform 152"/>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7" name="Freeform 153"/>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8" name="Freeform 154"/>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89" name="Freeform 155"/>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90" name="Freeform 156"/>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1291" name="Freeform 157"/>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2" name="Freeform 158"/>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3" name="Freeform 159"/>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4" name="Freeform 160"/>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5" name="Freeform 161"/>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6" name="Freeform 162"/>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7" name="Freeform 163"/>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8" name="Freeform 164"/>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299" name="Freeform 165"/>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300" name="Freeform 166"/>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301" name="Freeform 167"/>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302" name="Freeform 168"/>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303" name="Freeform 169"/>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304" name="Freeform 170"/>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305" name="Freeform 171"/>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1306" name="Freeform 172"/>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07" name="Freeform 173"/>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08" name="Freeform 174"/>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09" name="Freeform 175"/>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0" name="Freeform 176"/>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1" name="Freeform 177"/>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2" name="Freeform 178"/>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3" name="Freeform 179"/>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4" name="Freeform 180"/>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5" name="Freeform 181"/>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6" name="Freeform 182"/>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1317" name="Freeform 183"/>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18" name="Freeform 184"/>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19" name="Freeform 185"/>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0" name="Freeform 186"/>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1" name="Freeform 187"/>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2" name="Freeform 188"/>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3" name="Freeform 189"/>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4" name="Freeform 190"/>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5" name="Freeform 191"/>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6" name="Freeform 192"/>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1327" name="Freeform 193"/>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endParaRPr lang="en-CA" smtClean="0"/>
          </a:p>
        </p:txBody>
      </p:sp>
      <p:pic>
        <p:nvPicPr>
          <p:cNvPr id="92162"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2163" name="Rectangle 4"/>
          <p:cNvSpPr>
            <a:spLocks noChangeArrowheads="1"/>
          </p:cNvSpPr>
          <p:nvPr/>
        </p:nvSpPr>
        <p:spPr bwMode="auto">
          <a:xfrm>
            <a:off x="51054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64" name="Rectangle 5"/>
          <p:cNvSpPr>
            <a:spLocks noChangeArrowheads="1"/>
          </p:cNvSpPr>
          <p:nvPr/>
        </p:nvSpPr>
        <p:spPr bwMode="auto">
          <a:xfrm>
            <a:off x="5105400" y="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65" name="Rectangle 7"/>
          <p:cNvSpPr>
            <a:spLocks noChangeArrowheads="1"/>
          </p:cNvSpPr>
          <p:nvPr/>
        </p:nvSpPr>
        <p:spPr bwMode="auto">
          <a:xfrm>
            <a:off x="61722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66" name="Rectangle 8"/>
          <p:cNvSpPr>
            <a:spLocks noChangeArrowheads="1"/>
          </p:cNvSpPr>
          <p:nvPr/>
        </p:nvSpPr>
        <p:spPr bwMode="auto">
          <a:xfrm>
            <a:off x="61722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67" name="Rectangle 10"/>
          <p:cNvSpPr>
            <a:spLocks noChangeArrowheads="1"/>
          </p:cNvSpPr>
          <p:nvPr/>
        </p:nvSpPr>
        <p:spPr bwMode="auto">
          <a:xfrm>
            <a:off x="7239000" y="5029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68" name="Rectangle 11"/>
          <p:cNvSpPr>
            <a:spLocks noChangeArrowheads="1"/>
          </p:cNvSpPr>
          <p:nvPr/>
        </p:nvSpPr>
        <p:spPr bwMode="auto">
          <a:xfrm>
            <a:off x="72390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69" name="Rectangle 12"/>
          <p:cNvSpPr>
            <a:spLocks noChangeArrowheads="1"/>
          </p:cNvSpPr>
          <p:nvPr/>
        </p:nvSpPr>
        <p:spPr bwMode="auto">
          <a:xfrm>
            <a:off x="72390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0" name="Rectangle 14"/>
          <p:cNvSpPr>
            <a:spLocks noChangeArrowheads="1"/>
          </p:cNvSpPr>
          <p:nvPr/>
        </p:nvSpPr>
        <p:spPr bwMode="auto">
          <a:xfrm>
            <a:off x="8305800" y="1981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1" name="Rectangle 17"/>
          <p:cNvSpPr>
            <a:spLocks noChangeArrowheads="1"/>
          </p:cNvSpPr>
          <p:nvPr/>
        </p:nvSpPr>
        <p:spPr bwMode="auto">
          <a:xfrm>
            <a:off x="838200" y="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2" name="Rectangle 18"/>
          <p:cNvSpPr>
            <a:spLocks noChangeArrowheads="1"/>
          </p:cNvSpPr>
          <p:nvPr/>
        </p:nvSpPr>
        <p:spPr bwMode="auto">
          <a:xfrm>
            <a:off x="19050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3" name="Rectangle 19"/>
          <p:cNvSpPr>
            <a:spLocks noChangeArrowheads="1"/>
          </p:cNvSpPr>
          <p:nvPr/>
        </p:nvSpPr>
        <p:spPr bwMode="auto">
          <a:xfrm>
            <a:off x="19050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4" name="Rectangle 21"/>
          <p:cNvSpPr>
            <a:spLocks noChangeArrowheads="1"/>
          </p:cNvSpPr>
          <p:nvPr/>
        </p:nvSpPr>
        <p:spPr bwMode="auto">
          <a:xfrm>
            <a:off x="2971800" y="4876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5" name="Rectangle 22"/>
          <p:cNvSpPr>
            <a:spLocks noChangeArrowheads="1"/>
          </p:cNvSpPr>
          <p:nvPr/>
        </p:nvSpPr>
        <p:spPr bwMode="auto">
          <a:xfrm>
            <a:off x="2971800" y="3200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6" name="Rectangle 23"/>
          <p:cNvSpPr>
            <a:spLocks noChangeArrowheads="1"/>
          </p:cNvSpPr>
          <p:nvPr/>
        </p:nvSpPr>
        <p:spPr bwMode="auto">
          <a:xfrm>
            <a:off x="2971800" y="1600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7" name="Rectangle 24"/>
          <p:cNvSpPr>
            <a:spLocks noChangeArrowheads="1"/>
          </p:cNvSpPr>
          <p:nvPr/>
        </p:nvSpPr>
        <p:spPr bwMode="auto">
          <a:xfrm>
            <a:off x="2971800" y="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8" name="Rectangle 25"/>
          <p:cNvSpPr>
            <a:spLocks noChangeArrowheads="1"/>
          </p:cNvSpPr>
          <p:nvPr/>
        </p:nvSpPr>
        <p:spPr bwMode="auto">
          <a:xfrm>
            <a:off x="4038600" y="381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79" name="Rectangle 27"/>
          <p:cNvSpPr>
            <a:spLocks noChangeArrowheads="1"/>
          </p:cNvSpPr>
          <p:nvPr/>
        </p:nvSpPr>
        <p:spPr bwMode="auto">
          <a:xfrm>
            <a:off x="40386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80" name="Rectangle 28"/>
          <p:cNvSpPr>
            <a:spLocks noChangeArrowheads="1"/>
          </p:cNvSpPr>
          <p:nvPr/>
        </p:nvSpPr>
        <p:spPr bwMode="auto">
          <a:xfrm>
            <a:off x="51054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81" name="Rectangle 29"/>
          <p:cNvSpPr>
            <a:spLocks noChangeArrowheads="1"/>
          </p:cNvSpPr>
          <p:nvPr/>
        </p:nvSpPr>
        <p:spPr bwMode="auto">
          <a:xfrm>
            <a:off x="8382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82" name="Rectangle 30"/>
          <p:cNvSpPr>
            <a:spLocks noChangeArrowheads="1"/>
          </p:cNvSpPr>
          <p:nvPr/>
        </p:nvSpPr>
        <p:spPr bwMode="auto">
          <a:xfrm>
            <a:off x="8382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83" name="Rectangle 34"/>
          <p:cNvSpPr>
            <a:spLocks noChangeArrowheads="1"/>
          </p:cNvSpPr>
          <p:nvPr/>
        </p:nvSpPr>
        <p:spPr bwMode="auto">
          <a:xfrm>
            <a:off x="19050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84" name="Rectangle 35"/>
          <p:cNvSpPr>
            <a:spLocks noChangeArrowheads="1"/>
          </p:cNvSpPr>
          <p:nvPr/>
        </p:nvSpPr>
        <p:spPr bwMode="auto">
          <a:xfrm>
            <a:off x="61722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85" name="Rectangle 36"/>
          <p:cNvSpPr>
            <a:spLocks noChangeArrowheads="1"/>
          </p:cNvSpPr>
          <p:nvPr/>
        </p:nvSpPr>
        <p:spPr bwMode="auto">
          <a:xfrm>
            <a:off x="8305800" y="0"/>
            <a:ext cx="1066800" cy="3810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2186" name="Freeform 40"/>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187" name="Freeform 41"/>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188" name="Freeform 42"/>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189" name="Freeform 43"/>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190" name="Freeform 44"/>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191" name="Freeform 45"/>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192" name="Freeform 46"/>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193" name="Freeform 47"/>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194" name="Freeform 48"/>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195" name="Freeform 49"/>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196" name="Freeform 50"/>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197" name="Freeform 51"/>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198" name="Freeform 52"/>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199" name="Freeform 53"/>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200" name="Freeform 54"/>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1" name="Freeform 55"/>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2" name="Freeform 56"/>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3" name="Freeform 57"/>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4" name="Freeform 58"/>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5" name="Freeform 59"/>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6" name="Freeform 60"/>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7" name="Freeform 61"/>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8" name="Freeform 62"/>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09" name="Freeform 63"/>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0" name="Freeform 64"/>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1" name="Freeform 65"/>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2" name="Freeform 66"/>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3" name="Freeform 67"/>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4" name="Freeform 68"/>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5" name="Freeform 69"/>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6" name="Freeform 70"/>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7" name="Freeform 71"/>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8" name="Freeform 72"/>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19" name="Freeform 73"/>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20" name="Freeform 74"/>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21" name="Freeform 75"/>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22" name="Freeform 76"/>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23" name="Freeform 77"/>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24" name="Freeform 78"/>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2225" name="Freeform 79"/>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26" name="Freeform 80"/>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27" name="Freeform 81"/>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28" name="Freeform 82"/>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29" name="Freeform 83"/>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0" name="Freeform 84"/>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1" name="Freeform 85"/>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2" name="Freeform 86"/>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3" name="Freeform 87"/>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4" name="Freeform 88"/>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5" name="Freeform 89"/>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6" name="Freeform 90"/>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7" name="Freeform 91"/>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8" name="Freeform 92"/>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39" name="Freeform 93"/>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0" name="Freeform 94"/>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1" name="Freeform 95"/>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2" name="Freeform 96"/>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3" name="Freeform 97"/>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4" name="Freeform 98"/>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5" name="Freeform 99"/>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6" name="Freeform 100"/>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7" name="Freeform 101"/>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8" name="Freeform 102"/>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49" name="Freeform 103"/>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0" name="Freeform 104"/>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1" name="Freeform 105"/>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2" name="Freeform 106"/>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3" name="Freeform 107"/>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4" name="Freeform 108"/>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5" name="Freeform 109"/>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6" name="Freeform 110"/>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7" name="Freeform 111"/>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8" name="Freeform 112"/>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59" name="Freeform 113"/>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2260" name="Freeform 114"/>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1" name="Freeform 115"/>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2" name="Freeform 116"/>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3" name="Freeform 117"/>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4" name="Freeform 118"/>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5" name="Freeform 119"/>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6" name="Freeform 120"/>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7" name="Freeform 121"/>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8" name="Freeform 122"/>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69" name="Freeform 123"/>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0" name="Freeform 124"/>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1" name="Freeform 125"/>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2" name="Freeform 126"/>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3" name="Freeform 127"/>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4" name="Freeform 128"/>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5" name="Freeform 129"/>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6" name="Freeform 130"/>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7" name="Freeform 131"/>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2278" name="Freeform 132"/>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79" name="Freeform 133"/>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0" name="Freeform 134"/>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1" name="Freeform 135"/>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2" name="Freeform 136"/>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3" name="Freeform 137"/>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4" name="Freeform 138"/>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5" name="Freeform 139"/>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6" name="Freeform 140"/>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7" name="Freeform 141"/>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8" name="Freeform 142"/>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89" name="Freeform 143"/>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90" name="Freeform 144"/>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91" name="Freeform 145"/>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92" name="Freeform 146"/>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2293" name="Freeform 147"/>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294" name="Freeform 148"/>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295" name="Freeform 149"/>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296" name="Freeform 150"/>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297" name="Freeform 151"/>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298" name="Freeform 152"/>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299" name="Freeform 153"/>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0" name="Freeform 154"/>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1" name="Freeform 155"/>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2" name="Freeform 156"/>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3" name="Freeform 157"/>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4" name="Freeform 158"/>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5" name="Freeform 159"/>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6" name="Freeform 160"/>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7" name="Freeform 161"/>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2308" name="Freeform 162"/>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09" name="Freeform 163"/>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0" name="Freeform 164"/>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1" name="Freeform 165"/>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2" name="Freeform 166"/>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3" name="Freeform 167"/>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4" name="Freeform 168"/>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5" name="Freeform 169"/>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6" name="Freeform 170"/>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7" name="Freeform 171"/>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8" name="Freeform 172"/>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2319" name="Freeform 173"/>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0" name="Freeform 174"/>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1" name="Freeform 175"/>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2" name="Freeform 176"/>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3" name="Freeform 177"/>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4" name="Freeform 178"/>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5" name="Freeform 179"/>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6" name="Freeform 180"/>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7" name="Freeform 181"/>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8" name="Freeform 182"/>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2329" name="Freeform 183"/>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endParaRPr lang="en-CA" smtClean="0"/>
          </a:p>
        </p:txBody>
      </p:sp>
      <p:pic>
        <p:nvPicPr>
          <p:cNvPr id="93186"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3187" name="Rectangle 4"/>
          <p:cNvSpPr>
            <a:spLocks noChangeArrowheads="1"/>
          </p:cNvSpPr>
          <p:nvPr/>
        </p:nvSpPr>
        <p:spPr bwMode="auto">
          <a:xfrm>
            <a:off x="5105400" y="1676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88" name="Rectangle 6"/>
          <p:cNvSpPr>
            <a:spLocks noChangeArrowheads="1"/>
          </p:cNvSpPr>
          <p:nvPr/>
        </p:nvSpPr>
        <p:spPr bwMode="auto">
          <a:xfrm>
            <a:off x="61722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89" name="Rectangle 7"/>
          <p:cNvSpPr>
            <a:spLocks noChangeArrowheads="1"/>
          </p:cNvSpPr>
          <p:nvPr/>
        </p:nvSpPr>
        <p:spPr bwMode="auto">
          <a:xfrm>
            <a:off x="61722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0" name="Rectangle 8"/>
          <p:cNvSpPr>
            <a:spLocks noChangeArrowheads="1"/>
          </p:cNvSpPr>
          <p:nvPr/>
        </p:nvSpPr>
        <p:spPr bwMode="auto">
          <a:xfrm>
            <a:off x="7239000" y="50292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1" name="Rectangle 9"/>
          <p:cNvSpPr>
            <a:spLocks noChangeArrowheads="1"/>
          </p:cNvSpPr>
          <p:nvPr/>
        </p:nvSpPr>
        <p:spPr bwMode="auto">
          <a:xfrm>
            <a:off x="7239000" y="3352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2" name="Rectangle 13"/>
          <p:cNvSpPr>
            <a:spLocks noChangeArrowheads="1"/>
          </p:cNvSpPr>
          <p:nvPr/>
        </p:nvSpPr>
        <p:spPr bwMode="auto">
          <a:xfrm>
            <a:off x="1905000" y="2057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3" name="Rectangle 14"/>
          <p:cNvSpPr>
            <a:spLocks noChangeArrowheads="1"/>
          </p:cNvSpPr>
          <p:nvPr/>
        </p:nvSpPr>
        <p:spPr bwMode="auto">
          <a:xfrm>
            <a:off x="1905000" y="3733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4" name="Rectangle 15"/>
          <p:cNvSpPr>
            <a:spLocks noChangeArrowheads="1"/>
          </p:cNvSpPr>
          <p:nvPr/>
        </p:nvSpPr>
        <p:spPr bwMode="auto">
          <a:xfrm>
            <a:off x="2971800" y="48768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5" name="Rectangle 16"/>
          <p:cNvSpPr>
            <a:spLocks noChangeArrowheads="1"/>
          </p:cNvSpPr>
          <p:nvPr/>
        </p:nvSpPr>
        <p:spPr bwMode="auto">
          <a:xfrm>
            <a:off x="2971800" y="32004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6" name="Rectangle 21"/>
          <p:cNvSpPr>
            <a:spLocks noChangeArrowheads="1"/>
          </p:cNvSpPr>
          <p:nvPr/>
        </p:nvSpPr>
        <p:spPr bwMode="auto">
          <a:xfrm>
            <a:off x="5105400" y="4953000"/>
            <a:ext cx="1066800" cy="1676400"/>
          </a:xfrm>
          <a:prstGeom prst="rect">
            <a:avLst/>
          </a:prstGeom>
          <a:solidFill>
            <a:schemeClr val="tx1"/>
          </a:solidFill>
          <a:ln w="76200">
            <a:solidFill>
              <a:schemeClr val="bg1"/>
            </a:solidFill>
            <a:miter lim="800000"/>
            <a:headEnd/>
            <a:tailEnd/>
          </a:ln>
        </p:spPr>
        <p:txBody>
          <a:bodyPr wrap="none" anchor="ctr"/>
          <a:lstStyle/>
          <a:p>
            <a:endParaRPr lang="en-CA"/>
          </a:p>
        </p:txBody>
      </p:sp>
      <p:sp>
        <p:nvSpPr>
          <p:cNvPr id="93197" name="Freeform 27"/>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198" name="Freeform 28"/>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199" name="Freeform 29"/>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00" name="Freeform 30"/>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01" name="Freeform 31"/>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202" name="Freeform 32"/>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203" name="Freeform 33"/>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204" name="Freeform 34"/>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05" name="Freeform 35"/>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06" name="Freeform 36"/>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07" name="Freeform 37"/>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08" name="Freeform 38"/>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209" name="Freeform 39"/>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210" name="Freeform 40"/>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211" name="Freeform 41"/>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2" name="Freeform 42"/>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3" name="Freeform 43"/>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4" name="Freeform 44"/>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5" name="Freeform 45"/>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6" name="Freeform 46"/>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7" name="Freeform 47"/>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8" name="Freeform 48"/>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19" name="Freeform 49"/>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0" name="Freeform 50"/>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1" name="Freeform 51"/>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2" name="Freeform 52"/>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3" name="Freeform 53"/>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4" name="Freeform 54"/>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5" name="Freeform 55"/>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6" name="Freeform 56"/>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7" name="Freeform 57"/>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8" name="Freeform 58"/>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29" name="Freeform 59"/>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30" name="Freeform 60"/>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31" name="Freeform 61"/>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32" name="Freeform 62"/>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33" name="Freeform 63"/>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34" name="Freeform 64"/>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35" name="Freeform 65"/>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3236" name="Freeform 66"/>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37" name="Freeform 67"/>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38" name="Freeform 68"/>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39" name="Freeform 69"/>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0" name="Freeform 70"/>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1" name="Freeform 71"/>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2" name="Freeform 72"/>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3" name="Freeform 73"/>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4" name="Freeform 74"/>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5" name="Freeform 75"/>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6" name="Freeform 76"/>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7" name="Freeform 77"/>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8" name="Freeform 78"/>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49" name="Freeform 79"/>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0" name="Freeform 80"/>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1" name="Freeform 81"/>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2" name="Freeform 82"/>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3" name="Freeform 83"/>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4" name="Freeform 84"/>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5" name="Freeform 85"/>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6" name="Freeform 86"/>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7" name="Freeform 87"/>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8" name="Freeform 88"/>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59" name="Freeform 89"/>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0" name="Freeform 90"/>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1" name="Freeform 91"/>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2" name="Freeform 92"/>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3" name="Freeform 93"/>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4" name="Freeform 94"/>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5" name="Freeform 95"/>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6" name="Freeform 96"/>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7" name="Freeform 97"/>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8" name="Freeform 98"/>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69" name="Freeform 99"/>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70" name="Freeform 100"/>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3271" name="Freeform 101"/>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2" name="Freeform 102"/>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3" name="Freeform 103"/>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4" name="Freeform 104"/>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5" name="Freeform 105"/>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6" name="Freeform 106"/>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7" name="Freeform 107"/>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8" name="Freeform 108"/>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79" name="Freeform 109"/>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0" name="Freeform 110"/>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1" name="Freeform 111"/>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2" name="Freeform 112"/>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3" name="Freeform 113"/>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4" name="Freeform 114"/>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5" name="Freeform 115"/>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6" name="Freeform 116"/>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7" name="Freeform 117"/>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8" name="Freeform 118"/>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3289" name="Freeform 119"/>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0" name="Freeform 120"/>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1" name="Freeform 121"/>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2" name="Freeform 122"/>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3" name="Freeform 123"/>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4" name="Freeform 124"/>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5" name="Freeform 125"/>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6" name="Freeform 126"/>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7" name="Freeform 127"/>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8" name="Freeform 128"/>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299" name="Freeform 129"/>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300" name="Freeform 130"/>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301" name="Freeform 131"/>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302" name="Freeform 132"/>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303" name="Freeform 133"/>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3304" name="Freeform 134"/>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05" name="Freeform 135"/>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06" name="Freeform 136"/>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07" name="Freeform 137"/>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08" name="Freeform 138"/>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09" name="Freeform 139"/>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0" name="Freeform 140"/>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1" name="Freeform 141"/>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2" name="Freeform 142"/>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3" name="Freeform 143"/>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4" name="Freeform 144"/>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5" name="Freeform 145"/>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6" name="Freeform 146"/>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7" name="Freeform 147"/>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8" name="Freeform 148"/>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3319" name="Freeform 149"/>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0" name="Freeform 150"/>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1" name="Freeform 151"/>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2" name="Freeform 152"/>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3" name="Freeform 153"/>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4" name="Freeform 154"/>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5" name="Freeform 155"/>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6" name="Freeform 156"/>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7" name="Freeform 157"/>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8" name="Freeform 158"/>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29" name="Freeform 159"/>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3330" name="Freeform 160"/>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1" name="Freeform 161"/>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2" name="Freeform 162"/>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3" name="Freeform 163"/>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4" name="Freeform 164"/>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5" name="Freeform 165"/>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6" name="Freeform 166"/>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7" name="Freeform 167"/>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8" name="Freeform 168"/>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39" name="Freeform 169"/>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3340" name="Freeform 170"/>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endParaRPr lang="en-CA" smtClean="0"/>
          </a:p>
        </p:txBody>
      </p:sp>
      <p:pic>
        <p:nvPicPr>
          <p:cNvPr id="94210"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4211" name="Freeform 1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12" name="Freeform 1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13" name="Freeform 1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14" name="Freeform 1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215" name="Freeform 1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216" name="Freeform 1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217" name="Freeform 2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218" name="Freeform 21"/>
          <p:cNvSpPr>
            <a:spLocks/>
          </p:cNvSpPr>
          <p:nvPr/>
        </p:nvSpPr>
        <p:spPr bwMode="auto">
          <a:xfrm>
            <a:off x="-381000" y="-76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19" name="Freeform 22"/>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20" name="Freeform 23"/>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21" name="Freeform 24"/>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222" name="Freeform 25"/>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223" name="Freeform 26"/>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224" name="Freeform 27"/>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225" name="Freeform 28"/>
          <p:cNvSpPr>
            <a:spLocks/>
          </p:cNvSpPr>
          <p:nvPr/>
        </p:nvSpPr>
        <p:spPr bwMode="auto">
          <a:xfrm>
            <a:off x="-838200" y="426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26" name="Freeform 29"/>
          <p:cNvSpPr>
            <a:spLocks/>
          </p:cNvSpPr>
          <p:nvPr/>
        </p:nvSpPr>
        <p:spPr bwMode="auto">
          <a:xfrm>
            <a:off x="304800" y="4343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27" name="Freeform 30"/>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28" name="Freeform 31"/>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29" name="Freeform 32"/>
          <p:cNvSpPr>
            <a:spLocks/>
          </p:cNvSpPr>
          <p:nvPr/>
        </p:nvSpPr>
        <p:spPr bwMode="auto">
          <a:xfrm>
            <a:off x="45720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0" name="Freeform 33"/>
          <p:cNvSpPr>
            <a:spLocks/>
          </p:cNvSpPr>
          <p:nvPr/>
        </p:nvSpPr>
        <p:spPr bwMode="auto">
          <a:xfrm>
            <a:off x="1066800" y="419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1" name="Freeform 34"/>
          <p:cNvSpPr>
            <a:spLocks/>
          </p:cNvSpPr>
          <p:nvPr/>
        </p:nvSpPr>
        <p:spPr bwMode="auto">
          <a:xfrm>
            <a:off x="3124200" y="4572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2" name="Freeform 35"/>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3" name="Freeform 36"/>
          <p:cNvSpPr>
            <a:spLocks/>
          </p:cNvSpPr>
          <p:nvPr/>
        </p:nvSpPr>
        <p:spPr bwMode="auto">
          <a:xfrm>
            <a:off x="4038600" y="3276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4" name="Freeform 37"/>
          <p:cNvSpPr>
            <a:spLocks/>
          </p:cNvSpPr>
          <p:nvPr/>
        </p:nvSpPr>
        <p:spPr bwMode="auto">
          <a:xfrm>
            <a:off x="5410200" y="3200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5" name="Freeform 38"/>
          <p:cNvSpPr>
            <a:spLocks/>
          </p:cNvSpPr>
          <p:nvPr/>
        </p:nvSpPr>
        <p:spPr bwMode="auto">
          <a:xfrm>
            <a:off x="69342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6" name="Freeform 39"/>
          <p:cNvSpPr>
            <a:spLocks/>
          </p:cNvSpPr>
          <p:nvPr/>
        </p:nvSpPr>
        <p:spPr bwMode="auto">
          <a:xfrm>
            <a:off x="-914400" y="3124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7" name="Freeform 40"/>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8" name="Freeform 41"/>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39" name="Freeform 42"/>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0" name="Freeform 43"/>
          <p:cNvSpPr>
            <a:spLocks/>
          </p:cNvSpPr>
          <p:nvPr/>
        </p:nvSpPr>
        <p:spPr bwMode="auto">
          <a:xfrm>
            <a:off x="2895600" y="1371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1" name="Freeform 44"/>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2" name="Freeform 45"/>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3" name="Freeform 46"/>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4" name="Freeform 47"/>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5" name="Freeform 48"/>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6" name="Freeform 49"/>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7" name="Freeform 50"/>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8" name="Freeform 51"/>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49" name="Freeform 52"/>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4250" name="Freeform 53"/>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1" name="Freeform 54"/>
          <p:cNvSpPr>
            <a:spLocks/>
          </p:cNvSpPr>
          <p:nvPr/>
        </p:nvSpPr>
        <p:spPr bwMode="auto">
          <a:xfrm>
            <a:off x="3200400" y="2362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2" name="Freeform 55"/>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3" name="Freeform 56"/>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4" name="Freeform 57"/>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5" name="Freeform 58"/>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6" name="Freeform 59"/>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7" name="Freeform 60"/>
          <p:cNvSpPr>
            <a:spLocks/>
          </p:cNvSpPr>
          <p:nvPr/>
        </p:nvSpPr>
        <p:spPr bwMode="auto">
          <a:xfrm>
            <a:off x="25908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8" name="Freeform 61"/>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59" name="Freeform 62"/>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0" name="Freeform 63"/>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1" name="Freeform 64"/>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2" name="Freeform 65"/>
          <p:cNvSpPr>
            <a:spLocks/>
          </p:cNvSpPr>
          <p:nvPr/>
        </p:nvSpPr>
        <p:spPr bwMode="auto">
          <a:xfrm>
            <a:off x="685800" y="2438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3" name="Freeform 66"/>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4" name="Freeform 67"/>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5" name="Freeform 68"/>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6" name="Freeform 69"/>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7" name="Freeform 70"/>
          <p:cNvSpPr>
            <a:spLocks/>
          </p:cNvSpPr>
          <p:nvPr/>
        </p:nvSpPr>
        <p:spPr bwMode="auto">
          <a:xfrm>
            <a:off x="58674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8" name="Freeform 71"/>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69" name="Freeform 72"/>
          <p:cNvSpPr>
            <a:spLocks/>
          </p:cNvSpPr>
          <p:nvPr/>
        </p:nvSpPr>
        <p:spPr bwMode="auto">
          <a:xfrm>
            <a:off x="228600" y="5410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0" name="Freeform 73"/>
          <p:cNvSpPr>
            <a:spLocks/>
          </p:cNvSpPr>
          <p:nvPr/>
        </p:nvSpPr>
        <p:spPr bwMode="auto">
          <a:xfrm>
            <a:off x="1981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1" name="Freeform 74"/>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2" name="Freeform 75"/>
          <p:cNvSpPr>
            <a:spLocks/>
          </p:cNvSpPr>
          <p:nvPr/>
        </p:nvSpPr>
        <p:spPr bwMode="auto">
          <a:xfrm>
            <a:off x="7010400" y="2819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3" name="Freeform 76"/>
          <p:cNvSpPr>
            <a:spLocks/>
          </p:cNvSpPr>
          <p:nvPr/>
        </p:nvSpPr>
        <p:spPr bwMode="auto">
          <a:xfrm>
            <a:off x="8382000" y="3124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4" name="Freeform 77"/>
          <p:cNvSpPr>
            <a:spLocks/>
          </p:cNvSpPr>
          <p:nvPr/>
        </p:nvSpPr>
        <p:spPr bwMode="auto">
          <a:xfrm>
            <a:off x="8229600" y="4038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5" name="Freeform 78"/>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6" name="Freeform 79"/>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7" name="Freeform 80"/>
          <p:cNvSpPr>
            <a:spLocks/>
          </p:cNvSpPr>
          <p:nvPr/>
        </p:nvSpPr>
        <p:spPr bwMode="auto">
          <a:xfrm>
            <a:off x="6781800" y="6096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8" name="Freeform 81"/>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79" name="Freeform 82"/>
          <p:cNvSpPr>
            <a:spLocks/>
          </p:cNvSpPr>
          <p:nvPr/>
        </p:nvSpPr>
        <p:spPr bwMode="auto">
          <a:xfrm>
            <a:off x="5029200" y="5638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80" name="Freeform 83"/>
          <p:cNvSpPr>
            <a:spLocks/>
          </p:cNvSpPr>
          <p:nvPr/>
        </p:nvSpPr>
        <p:spPr bwMode="auto">
          <a:xfrm>
            <a:off x="2895600" y="5791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81" name="Freeform 84"/>
          <p:cNvSpPr>
            <a:spLocks/>
          </p:cNvSpPr>
          <p:nvPr/>
        </p:nvSpPr>
        <p:spPr bwMode="auto">
          <a:xfrm>
            <a:off x="1066800" y="601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82" name="Freeform 85"/>
          <p:cNvSpPr>
            <a:spLocks/>
          </p:cNvSpPr>
          <p:nvPr/>
        </p:nvSpPr>
        <p:spPr bwMode="auto">
          <a:xfrm>
            <a:off x="-228600" y="4876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83" name="Freeform 86"/>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84" name="Freeform 87"/>
          <p:cNvSpPr>
            <a:spLocks/>
          </p:cNvSpPr>
          <p:nvPr/>
        </p:nvSpPr>
        <p:spPr bwMode="auto">
          <a:xfrm>
            <a:off x="-228600" y="213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4285" name="Freeform 88"/>
          <p:cNvSpPr>
            <a:spLocks/>
          </p:cNvSpPr>
          <p:nvPr/>
        </p:nvSpPr>
        <p:spPr bwMode="auto">
          <a:xfrm>
            <a:off x="4724400" y="3810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86" name="Freeform 89"/>
          <p:cNvSpPr>
            <a:spLocks/>
          </p:cNvSpPr>
          <p:nvPr/>
        </p:nvSpPr>
        <p:spPr bwMode="auto">
          <a:xfrm>
            <a:off x="-152400" y="472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87" name="Freeform 90"/>
          <p:cNvSpPr>
            <a:spLocks/>
          </p:cNvSpPr>
          <p:nvPr/>
        </p:nvSpPr>
        <p:spPr bwMode="auto">
          <a:xfrm>
            <a:off x="914400" y="3657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88" name="Freeform 91"/>
          <p:cNvSpPr>
            <a:spLocks/>
          </p:cNvSpPr>
          <p:nvPr/>
        </p:nvSpPr>
        <p:spPr bwMode="auto">
          <a:xfrm>
            <a:off x="5486400" y="1524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89" name="Freeform 92"/>
          <p:cNvSpPr>
            <a:spLocks/>
          </p:cNvSpPr>
          <p:nvPr/>
        </p:nvSpPr>
        <p:spPr bwMode="auto">
          <a:xfrm>
            <a:off x="4648200" y="2667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0" name="Freeform 93"/>
          <p:cNvSpPr>
            <a:spLocks/>
          </p:cNvSpPr>
          <p:nvPr/>
        </p:nvSpPr>
        <p:spPr bwMode="auto">
          <a:xfrm>
            <a:off x="3886200" y="35052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1" name="Freeform 94"/>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2" name="Freeform 95"/>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3" name="Freeform 96"/>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4" name="Freeform 97"/>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5" name="Freeform 98"/>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6" name="Freeform 99"/>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7" name="Freeform 100"/>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8" name="Freeform 101"/>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299" name="Freeform 102"/>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300" name="Freeform 103"/>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301" name="Freeform 104"/>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302" name="Freeform 105"/>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4303" name="Freeform 106"/>
          <p:cNvSpPr>
            <a:spLocks/>
          </p:cNvSpPr>
          <p:nvPr/>
        </p:nvSpPr>
        <p:spPr bwMode="auto">
          <a:xfrm>
            <a:off x="4267200" y="2438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04" name="Freeform 107"/>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05" name="Freeform 108"/>
          <p:cNvSpPr>
            <a:spLocks/>
          </p:cNvSpPr>
          <p:nvPr/>
        </p:nvSpPr>
        <p:spPr bwMode="auto">
          <a:xfrm>
            <a:off x="7620000" y="1905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06" name="Freeform 109"/>
          <p:cNvSpPr>
            <a:spLocks/>
          </p:cNvSpPr>
          <p:nvPr/>
        </p:nvSpPr>
        <p:spPr bwMode="auto">
          <a:xfrm>
            <a:off x="4953000" y="2743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07" name="Freeform 110"/>
          <p:cNvSpPr>
            <a:spLocks/>
          </p:cNvSpPr>
          <p:nvPr/>
        </p:nvSpPr>
        <p:spPr bwMode="auto">
          <a:xfrm>
            <a:off x="6096000" y="3048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08" name="Freeform 111"/>
          <p:cNvSpPr>
            <a:spLocks/>
          </p:cNvSpPr>
          <p:nvPr/>
        </p:nvSpPr>
        <p:spPr bwMode="auto">
          <a:xfrm>
            <a:off x="4038600" y="2971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09" name="Freeform 112"/>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0" name="Freeform 113"/>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1" name="Freeform 114"/>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2" name="Freeform 115"/>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3" name="Freeform 116"/>
          <p:cNvSpPr>
            <a:spLocks/>
          </p:cNvSpPr>
          <p:nvPr/>
        </p:nvSpPr>
        <p:spPr bwMode="auto">
          <a:xfrm>
            <a:off x="6172200" y="5791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4" name="Freeform 117"/>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5" name="Freeform 118"/>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6" name="Freeform 119"/>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7" name="Freeform 120"/>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4318" name="Freeform 121"/>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19" name="Freeform 122"/>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0" name="Freeform 123"/>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1" name="Freeform 124"/>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2" name="Freeform 125"/>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3" name="Freeform 126"/>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4" name="Freeform 127"/>
          <p:cNvSpPr>
            <a:spLocks/>
          </p:cNvSpPr>
          <p:nvPr/>
        </p:nvSpPr>
        <p:spPr bwMode="auto">
          <a:xfrm>
            <a:off x="1600200" y="3200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5" name="Freeform 128"/>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6" name="Freeform 129"/>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7" name="Freeform 130"/>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8" name="Freeform 131"/>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29" name="Freeform 132"/>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30" name="Freeform 133"/>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31" name="Freeform 134"/>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32" name="Freeform 135"/>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4333" name="Freeform 136"/>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34" name="Freeform 137"/>
          <p:cNvSpPr>
            <a:spLocks/>
          </p:cNvSpPr>
          <p:nvPr/>
        </p:nvSpPr>
        <p:spPr bwMode="auto">
          <a:xfrm>
            <a:off x="6629400" y="2667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35" name="Freeform 138"/>
          <p:cNvSpPr>
            <a:spLocks/>
          </p:cNvSpPr>
          <p:nvPr/>
        </p:nvSpPr>
        <p:spPr bwMode="auto">
          <a:xfrm>
            <a:off x="2438400" y="510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36" name="Freeform 139"/>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37" name="Freeform 140"/>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38" name="Freeform 141"/>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39" name="Freeform 142"/>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40" name="Freeform 143"/>
          <p:cNvSpPr>
            <a:spLocks/>
          </p:cNvSpPr>
          <p:nvPr/>
        </p:nvSpPr>
        <p:spPr bwMode="auto">
          <a:xfrm>
            <a:off x="1295400" y="518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41" name="Freeform 144"/>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42" name="Freeform 145"/>
          <p:cNvSpPr>
            <a:spLocks/>
          </p:cNvSpPr>
          <p:nvPr/>
        </p:nvSpPr>
        <p:spPr bwMode="auto">
          <a:xfrm>
            <a:off x="3200400" y="4495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43" name="Freeform 146"/>
          <p:cNvSpPr>
            <a:spLocks/>
          </p:cNvSpPr>
          <p:nvPr/>
        </p:nvSpPr>
        <p:spPr bwMode="auto">
          <a:xfrm>
            <a:off x="3352800" y="2209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4344" name="Freeform 147"/>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45" name="Freeform 148"/>
          <p:cNvSpPr>
            <a:spLocks/>
          </p:cNvSpPr>
          <p:nvPr/>
        </p:nvSpPr>
        <p:spPr bwMode="auto">
          <a:xfrm>
            <a:off x="4648200" y="4191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46" name="Freeform 149"/>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47" name="Freeform 150"/>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48" name="Freeform 151"/>
          <p:cNvSpPr>
            <a:spLocks/>
          </p:cNvSpPr>
          <p:nvPr/>
        </p:nvSpPr>
        <p:spPr bwMode="auto">
          <a:xfrm>
            <a:off x="3352800" y="3352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49" name="Freeform 152"/>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50" name="Freeform 153"/>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51" name="Freeform 154"/>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52" name="Freeform 155"/>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53" name="Freeform 156"/>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4354" name="Freeform 157"/>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endParaRPr lang="en-CA" smtClean="0"/>
          </a:p>
        </p:txBody>
      </p:sp>
      <p:pic>
        <p:nvPicPr>
          <p:cNvPr id="95234"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5235"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36"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37"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38"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239"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240"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241"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242" name="Freeform 12"/>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43" name="Freeform 13"/>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44" name="Freeform 14"/>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245" name="Freeform 15"/>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246" name="Freeform 16"/>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247" name="Freeform 17"/>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248" name="Freeform 20"/>
          <p:cNvSpPr>
            <a:spLocks/>
          </p:cNvSpPr>
          <p:nvPr/>
        </p:nvSpPr>
        <p:spPr bwMode="auto">
          <a:xfrm>
            <a:off x="7239000" y="4495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49" name="Freeform 21"/>
          <p:cNvSpPr>
            <a:spLocks/>
          </p:cNvSpPr>
          <p:nvPr/>
        </p:nvSpPr>
        <p:spPr bwMode="auto">
          <a:xfrm>
            <a:off x="5943600" y="4648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0" name="Freeform 25"/>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1" name="Freeform 30"/>
          <p:cNvSpPr>
            <a:spLocks/>
          </p:cNvSpPr>
          <p:nvPr/>
        </p:nvSpPr>
        <p:spPr bwMode="auto">
          <a:xfrm>
            <a:off x="838200" y="2971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2" name="Freeform 31"/>
          <p:cNvSpPr>
            <a:spLocks/>
          </p:cNvSpPr>
          <p:nvPr/>
        </p:nvSpPr>
        <p:spPr bwMode="auto">
          <a:xfrm>
            <a:off x="1524000" y="1524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3" name="Freeform 32"/>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4" name="Freeform 34"/>
          <p:cNvSpPr>
            <a:spLocks/>
          </p:cNvSpPr>
          <p:nvPr/>
        </p:nvSpPr>
        <p:spPr bwMode="auto">
          <a:xfrm>
            <a:off x="4267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5" name="Freeform 35"/>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6" name="Freeform 36"/>
          <p:cNvSpPr>
            <a:spLocks/>
          </p:cNvSpPr>
          <p:nvPr/>
        </p:nvSpPr>
        <p:spPr bwMode="auto">
          <a:xfrm>
            <a:off x="5638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7" name="Freeform 37"/>
          <p:cNvSpPr>
            <a:spLocks/>
          </p:cNvSpPr>
          <p:nvPr/>
        </p:nvSpPr>
        <p:spPr bwMode="auto">
          <a:xfrm>
            <a:off x="6934200" y="1143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8" name="Freeform 38"/>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59" name="Freeform 39"/>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60" name="Freeform 40"/>
          <p:cNvSpPr>
            <a:spLocks/>
          </p:cNvSpPr>
          <p:nvPr/>
        </p:nvSpPr>
        <p:spPr bwMode="auto">
          <a:xfrm>
            <a:off x="7162800" y="1828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61" name="Freeform 41"/>
          <p:cNvSpPr>
            <a:spLocks/>
          </p:cNvSpPr>
          <p:nvPr/>
        </p:nvSpPr>
        <p:spPr bwMode="auto">
          <a:xfrm>
            <a:off x="-762000" y="152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62" name="Freeform 42"/>
          <p:cNvSpPr>
            <a:spLocks/>
          </p:cNvSpPr>
          <p:nvPr/>
        </p:nvSpPr>
        <p:spPr bwMode="auto">
          <a:xfrm>
            <a:off x="-762000" y="16764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5263" name="Freeform 43"/>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64" name="Freeform 45"/>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65" name="Freeform 46"/>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66" name="Freeform 47"/>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67" name="Freeform 48"/>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68" name="Freeform 49"/>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69" name="Freeform 51"/>
          <p:cNvSpPr>
            <a:spLocks/>
          </p:cNvSpPr>
          <p:nvPr/>
        </p:nvSpPr>
        <p:spPr bwMode="auto">
          <a:xfrm>
            <a:off x="33528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0" name="Freeform 52"/>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1" name="Freeform 53"/>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2" name="Freeform 54"/>
          <p:cNvSpPr>
            <a:spLocks/>
          </p:cNvSpPr>
          <p:nvPr/>
        </p:nvSpPr>
        <p:spPr bwMode="auto">
          <a:xfrm>
            <a:off x="5334000" y="2590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3" name="Freeform 56"/>
          <p:cNvSpPr>
            <a:spLocks/>
          </p:cNvSpPr>
          <p:nvPr/>
        </p:nvSpPr>
        <p:spPr bwMode="auto">
          <a:xfrm>
            <a:off x="152400" y="381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4" name="Freeform 57"/>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5" name="Freeform 58"/>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6" name="Freeform 59"/>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7" name="Freeform 61"/>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8" name="Freeform 64"/>
          <p:cNvSpPr>
            <a:spLocks/>
          </p:cNvSpPr>
          <p:nvPr/>
        </p:nvSpPr>
        <p:spPr bwMode="auto">
          <a:xfrm>
            <a:off x="6248400" y="2209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79" name="Freeform 68"/>
          <p:cNvSpPr>
            <a:spLocks/>
          </p:cNvSpPr>
          <p:nvPr/>
        </p:nvSpPr>
        <p:spPr bwMode="auto">
          <a:xfrm>
            <a:off x="7848600" y="5943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80" name="Freeform 69"/>
          <p:cNvSpPr>
            <a:spLocks/>
          </p:cNvSpPr>
          <p:nvPr/>
        </p:nvSpPr>
        <p:spPr bwMode="auto">
          <a:xfrm>
            <a:off x="6781800" y="4953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81" name="Freeform 71"/>
          <p:cNvSpPr>
            <a:spLocks/>
          </p:cNvSpPr>
          <p:nvPr/>
        </p:nvSpPr>
        <p:spPr bwMode="auto">
          <a:xfrm>
            <a:off x="5181600" y="3657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82" name="Freeform 76"/>
          <p:cNvSpPr>
            <a:spLocks/>
          </p:cNvSpPr>
          <p:nvPr/>
        </p:nvSpPr>
        <p:spPr bwMode="auto">
          <a:xfrm>
            <a:off x="-381000" y="34290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5283" name="Freeform 84"/>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84" name="Freeform 85"/>
          <p:cNvSpPr>
            <a:spLocks/>
          </p:cNvSpPr>
          <p:nvPr/>
        </p:nvSpPr>
        <p:spPr bwMode="auto">
          <a:xfrm>
            <a:off x="2819400" y="2819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85" name="Freeform 86"/>
          <p:cNvSpPr>
            <a:spLocks/>
          </p:cNvSpPr>
          <p:nvPr/>
        </p:nvSpPr>
        <p:spPr bwMode="auto">
          <a:xfrm>
            <a:off x="1600200" y="2209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86" name="Freeform 87"/>
          <p:cNvSpPr>
            <a:spLocks/>
          </p:cNvSpPr>
          <p:nvPr/>
        </p:nvSpPr>
        <p:spPr bwMode="auto">
          <a:xfrm>
            <a:off x="8763000" y="3200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87" name="Freeform 88"/>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88" name="Freeform 89"/>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89" name="Freeform 90"/>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90" name="Freeform 91"/>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91" name="Freeform 92"/>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92" name="Freeform 93"/>
          <p:cNvSpPr>
            <a:spLocks/>
          </p:cNvSpPr>
          <p:nvPr/>
        </p:nvSpPr>
        <p:spPr bwMode="auto">
          <a:xfrm>
            <a:off x="6096000" y="396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93" name="Freeform 94"/>
          <p:cNvSpPr>
            <a:spLocks/>
          </p:cNvSpPr>
          <p:nvPr/>
        </p:nvSpPr>
        <p:spPr bwMode="auto">
          <a:xfrm>
            <a:off x="7315200" y="2514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94" name="Freeform 95"/>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5295" name="Freeform 97"/>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296" name="Freeform 102"/>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297" name="Freeform 103"/>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298" name="Freeform 104"/>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299" name="Freeform 105"/>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300" name="Freeform 107"/>
          <p:cNvSpPr>
            <a:spLocks/>
          </p:cNvSpPr>
          <p:nvPr/>
        </p:nvSpPr>
        <p:spPr bwMode="auto">
          <a:xfrm>
            <a:off x="4267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301" name="Freeform 108"/>
          <p:cNvSpPr>
            <a:spLocks/>
          </p:cNvSpPr>
          <p:nvPr/>
        </p:nvSpPr>
        <p:spPr bwMode="auto">
          <a:xfrm>
            <a:off x="3048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302" name="Freeform 109"/>
          <p:cNvSpPr>
            <a:spLocks/>
          </p:cNvSpPr>
          <p:nvPr/>
        </p:nvSpPr>
        <p:spPr bwMode="auto">
          <a:xfrm>
            <a:off x="2362200" y="6324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303" name="Freeform 110"/>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5304" name="Freeform 111"/>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05" name="Freeform 112"/>
          <p:cNvSpPr>
            <a:spLocks/>
          </p:cNvSpPr>
          <p:nvPr/>
        </p:nvSpPr>
        <p:spPr bwMode="auto">
          <a:xfrm>
            <a:off x="8763000" y="5257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06" name="Freeform 113"/>
          <p:cNvSpPr>
            <a:spLocks/>
          </p:cNvSpPr>
          <p:nvPr/>
        </p:nvSpPr>
        <p:spPr bwMode="auto">
          <a:xfrm>
            <a:off x="5638800" y="601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07" name="Freeform 114"/>
          <p:cNvSpPr>
            <a:spLocks/>
          </p:cNvSpPr>
          <p:nvPr/>
        </p:nvSpPr>
        <p:spPr bwMode="auto">
          <a:xfrm>
            <a:off x="-3048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08" name="Freeform 115"/>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09" name="Freeform 116"/>
          <p:cNvSpPr>
            <a:spLocks/>
          </p:cNvSpPr>
          <p:nvPr/>
        </p:nvSpPr>
        <p:spPr bwMode="auto">
          <a:xfrm>
            <a:off x="228600" y="2667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0" name="Freeform 118"/>
          <p:cNvSpPr>
            <a:spLocks/>
          </p:cNvSpPr>
          <p:nvPr/>
        </p:nvSpPr>
        <p:spPr bwMode="auto">
          <a:xfrm>
            <a:off x="4876800" y="3352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1" name="Freeform 119"/>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2" name="Freeform 120"/>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3" name="Freeform 121"/>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4" name="Freeform 122"/>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5" name="Freeform 123"/>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6" name="Freeform 124"/>
          <p:cNvSpPr>
            <a:spLocks/>
          </p:cNvSpPr>
          <p:nvPr/>
        </p:nvSpPr>
        <p:spPr bwMode="auto">
          <a:xfrm>
            <a:off x="80010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7" name="Freeform 125"/>
          <p:cNvSpPr>
            <a:spLocks/>
          </p:cNvSpPr>
          <p:nvPr/>
        </p:nvSpPr>
        <p:spPr bwMode="auto">
          <a:xfrm>
            <a:off x="3200400" y="6172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5318" name="Freeform 126"/>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319" name="Freeform 129"/>
          <p:cNvSpPr>
            <a:spLocks/>
          </p:cNvSpPr>
          <p:nvPr/>
        </p:nvSpPr>
        <p:spPr bwMode="auto">
          <a:xfrm>
            <a:off x="2286000" y="419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320" name="Freeform 130"/>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321" name="Freeform 131"/>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322" name="Freeform 132"/>
          <p:cNvSpPr>
            <a:spLocks/>
          </p:cNvSpPr>
          <p:nvPr/>
        </p:nvSpPr>
        <p:spPr bwMode="auto">
          <a:xfrm>
            <a:off x="7086600" y="50292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323" name="Freeform 134"/>
          <p:cNvSpPr>
            <a:spLocks/>
          </p:cNvSpPr>
          <p:nvPr/>
        </p:nvSpPr>
        <p:spPr bwMode="auto">
          <a:xfrm>
            <a:off x="1295400" y="2819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5324" name="Freeform 137"/>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25" name="Freeform 139"/>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26" name="Freeform 140"/>
          <p:cNvSpPr>
            <a:spLocks/>
          </p:cNvSpPr>
          <p:nvPr/>
        </p:nvSpPr>
        <p:spPr bwMode="auto">
          <a:xfrm>
            <a:off x="-152400" y="1219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27" name="Freeform 142"/>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28" name="Freeform 143"/>
          <p:cNvSpPr>
            <a:spLocks/>
          </p:cNvSpPr>
          <p:nvPr/>
        </p:nvSpPr>
        <p:spPr bwMode="auto">
          <a:xfrm>
            <a:off x="2362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29" name="Freeform 144"/>
          <p:cNvSpPr>
            <a:spLocks/>
          </p:cNvSpPr>
          <p:nvPr/>
        </p:nvSpPr>
        <p:spPr bwMode="auto">
          <a:xfrm>
            <a:off x="4648200" y="3200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30" name="Freeform 145"/>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31" name="Freeform 146"/>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5332" name="Freeform 147"/>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endParaRPr lang="en-CA" smtClean="0"/>
          </a:p>
        </p:txBody>
      </p:sp>
      <p:pic>
        <p:nvPicPr>
          <p:cNvPr id="96258"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6259"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6260"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61"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62"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263"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264"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6265"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6266" name="Freeform 11"/>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67" name="Freeform 12"/>
          <p:cNvSpPr>
            <a:spLocks/>
          </p:cNvSpPr>
          <p:nvPr/>
        </p:nvSpPr>
        <p:spPr bwMode="auto">
          <a:xfrm>
            <a:off x="1676400" y="14478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68" name="Freeform 13"/>
          <p:cNvSpPr>
            <a:spLocks/>
          </p:cNvSpPr>
          <p:nvPr/>
        </p:nvSpPr>
        <p:spPr bwMode="auto">
          <a:xfrm>
            <a:off x="2590800" y="2057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269" name="Freeform 14"/>
          <p:cNvSpPr>
            <a:spLocks/>
          </p:cNvSpPr>
          <p:nvPr/>
        </p:nvSpPr>
        <p:spPr bwMode="auto">
          <a:xfrm>
            <a:off x="1295400" y="24384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270" name="Freeform 15"/>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6271" name="Freeform 16"/>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6272" name="Freeform 19"/>
          <p:cNvSpPr>
            <a:spLocks/>
          </p:cNvSpPr>
          <p:nvPr/>
        </p:nvSpPr>
        <p:spPr bwMode="auto">
          <a:xfrm>
            <a:off x="2590800" y="33528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6273" name="Freeform 22"/>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6274" name="Freeform 24"/>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6275" name="Freeform 27"/>
          <p:cNvSpPr>
            <a:spLocks/>
          </p:cNvSpPr>
          <p:nvPr/>
        </p:nvSpPr>
        <p:spPr bwMode="auto">
          <a:xfrm>
            <a:off x="70866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6276" name="Freeform 28"/>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6277" name="Freeform 32"/>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78" name="Freeform 33"/>
          <p:cNvSpPr>
            <a:spLocks/>
          </p:cNvSpPr>
          <p:nvPr/>
        </p:nvSpPr>
        <p:spPr bwMode="auto">
          <a:xfrm>
            <a:off x="4267200" y="3581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79" name="Freeform 34"/>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0" name="Freeform 35"/>
          <p:cNvSpPr>
            <a:spLocks/>
          </p:cNvSpPr>
          <p:nvPr/>
        </p:nvSpPr>
        <p:spPr bwMode="auto">
          <a:xfrm>
            <a:off x="1295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1" name="Freeform 36"/>
          <p:cNvSpPr>
            <a:spLocks/>
          </p:cNvSpPr>
          <p:nvPr/>
        </p:nvSpPr>
        <p:spPr bwMode="auto">
          <a:xfrm>
            <a:off x="304800" y="4114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2" name="Freeform 37"/>
          <p:cNvSpPr>
            <a:spLocks/>
          </p:cNvSpPr>
          <p:nvPr/>
        </p:nvSpPr>
        <p:spPr bwMode="auto">
          <a:xfrm>
            <a:off x="1600200" y="3886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3" name="Freeform 39"/>
          <p:cNvSpPr>
            <a:spLocks/>
          </p:cNvSpPr>
          <p:nvPr/>
        </p:nvSpPr>
        <p:spPr bwMode="auto">
          <a:xfrm>
            <a:off x="5562600" y="434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4" name="Freeform 40"/>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5" name="Freeform 43"/>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6" name="Freeform 44"/>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7" name="Freeform 45"/>
          <p:cNvSpPr>
            <a:spLocks/>
          </p:cNvSpPr>
          <p:nvPr/>
        </p:nvSpPr>
        <p:spPr bwMode="auto">
          <a:xfrm>
            <a:off x="6934200" y="3733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8" name="Freeform 46"/>
          <p:cNvSpPr>
            <a:spLocks/>
          </p:cNvSpPr>
          <p:nvPr/>
        </p:nvSpPr>
        <p:spPr bwMode="auto">
          <a:xfrm>
            <a:off x="3962400" y="5105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6289" name="Freeform 52"/>
          <p:cNvSpPr>
            <a:spLocks/>
          </p:cNvSpPr>
          <p:nvPr/>
        </p:nvSpPr>
        <p:spPr bwMode="auto">
          <a:xfrm>
            <a:off x="2057400" y="22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90" name="Freeform 56"/>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91" name="Freeform 57"/>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92" name="Freeform 58"/>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93" name="Freeform 59"/>
          <p:cNvSpPr>
            <a:spLocks/>
          </p:cNvSpPr>
          <p:nvPr/>
        </p:nvSpPr>
        <p:spPr bwMode="auto">
          <a:xfrm>
            <a:off x="1905000" y="40386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94" name="Freeform 60"/>
          <p:cNvSpPr>
            <a:spLocks/>
          </p:cNvSpPr>
          <p:nvPr/>
        </p:nvSpPr>
        <p:spPr bwMode="auto">
          <a:xfrm>
            <a:off x="2590800" y="419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95" name="Freeform 63"/>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6296" name="Freeform 64"/>
          <p:cNvSpPr>
            <a:spLocks/>
          </p:cNvSpPr>
          <p:nvPr/>
        </p:nvSpPr>
        <p:spPr bwMode="auto">
          <a:xfrm>
            <a:off x="8458200" y="13716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297" name="Freeform 65"/>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298" name="Freeform 66"/>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299" name="Freeform 67"/>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300" name="Freeform 68"/>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301" name="Freeform 72"/>
          <p:cNvSpPr>
            <a:spLocks/>
          </p:cNvSpPr>
          <p:nvPr/>
        </p:nvSpPr>
        <p:spPr bwMode="auto">
          <a:xfrm>
            <a:off x="1905000" y="49530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6302" name="Freeform 73"/>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303" name="Freeform 77"/>
          <p:cNvSpPr>
            <a:spLocks/>
          </p:cNvSpPr>
          <p:nvPr/>
        </p:nvSpPr>
        <p:spPr bwMode="auto">
          <a:xfrm>
            <a:off x="3733800" y="4648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304" name="Freeform 80"/>
          <p:cNvSpPr>
            <a:spLocks/>
          </p:cNvSpPr>
          <p:nvPr/>
        </p:nvSpPr>
        <p:spPr bwMode="auto">
          <a:xfrm>
            <a:off x="2133600" y="2209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305" name="Freeform 81"/>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306" name="Freeform 82"/>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307" name="Freeform 83"/>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308" name="Freeform 84"/>
          <p:cNvSpPr>
            <a:spLocks/>
          </p:cNvSpPr>
          <p:nvPr/>
        </p:nvSpPr>
        <p:spPr bwMode="auto">
          <a:xfrm>
            <a:off x="8534400" y="2133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6309" name="Freeform 87"/>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6310" name="Freeform 89"/>
          <p:cNvSpPr>
            <a:spLocks/>
          </p:cNvSpPr>
          <p:nvPr/>
        </p:nvSpPr>
        <p:spPr bwMode="auto">
          <a:xfrm>
            <a:off x="457200" y="13716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6311" name="Freeform 90"/>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6312" name="Freeform 93"/>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6313" name="Freeform 94"/>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6314" name="Freeform 96"/>
          <p:cNvSpPr>
            <a:spLocks/>
          </p:cNvSpPr>
          <p:nvPr/>
        </p:nvSpPr>
        <p:spPr bwMode="auto">
          <a:xfrm>
            <a:off x="5410200" y="49530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6315" name="Freeform 99"/>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6316" name="Freeform 100"/>
          <p:cNvSpPr>
            <a:spLocks/>
          </p:cNvSpPr>
          <p:nvPr/>
        </p:nvSpPr>
        <p:spPr bwMode="auto">
          <a:xfrm>
            <a:off x="5791200" y="3581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6317" name="Freeform 101"/>
          <p:cNvSpPr>
            <a:spLocks/>
          </p:cNvSpPr>
          <p:nvPr/>
        </p:nvSpPr>
        <p:spPr bwMode="auto">
          <a:xfrm>
            <a:off x="8534400" y="4343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endParaRPr lang="en-CA" smtClean="0"/>
          </a:p>
        </p:txBody>
      </p:sp>
      <p:pic>
        <p:nvPicPr>
          <p:cNvPr id="97282"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7283"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7284"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7285"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7286"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7287"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7288"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7289"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7290" name="Freeform 11"/>
          <p:cNvSpPr>
            <a:spLocks/>
          </p:cNvSpPr>
          <p:nvPr/>
        </p:nvSpPr>
        <p:spPr bwMode="auto">
          <a:xfrm>
            <a:off x="22860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7291" name="Freeform 15"/>
          <p:cNvSpPr>
            <a:spLocks/>
          </p:cNvSpPr>
          <p:nvPr/>
        </p:nvSpPr>
        <p:spPr bwMode="auto">
          <a:xfrm>
            <a:off x="3733800" y="3810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7292" name="Freeform 16"/>
          <p:cNvSpPr>
            <a:spLocks/>
          </p:cNvSpPr>
          <p:nvPr/>
        </p:nvSpPr>
        <p:spPr bwMode="auto">
          <a:xfrm>
            <a:off x="3124200" y="685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7293" name="Freeform 18"/>
          <p:cNvSpPr>
            <a:spLocks/>
          </p:cNvSpPr>
          <p:nvPr/>
        </p:nvSpPr>
        <p:spPr bwMode="auto">
          <a:xfrm>
            <a:off x="3810000" y="-3810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7294" name="Freeform 19"/>
          <p:cNvSpPr>
            <a:spLocks/>
          </p:cNvSpPr>
          <p:nvPr/>
        </p:nvSpPr>
        <p:spPr bwMode="auto">
          <a:xfrm>
            <a:off x="5029200" y="-457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7295" name="Freeform 21"/>
          <p:cNvSpPr>
            <a:spLocks/>
          </p:cNvSpPr>
          <p:nvPr/>
        </p:nvSpPr>
        <p:spPr bwMode="auto">
          <a:xfrm>
            <a:off x="1295400" y="-6096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7296" name="Freeform 22"/>
          <p:cNvSpPr>
            <a:spLocks/>
          </p:cNvSpPr>
          <p:nvPr/>
        </p:nvSpPr>
        <p:spPr bwMode="auto">
          <a:xfrm>
            <a:off x="2438400" y="9906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7297" name="Freeform 24"/>
          <p:cNvSpPr>
            <a:spLocks/>
          </p:cNvSpPr>
          <p:nvPr/>
        </p:nvSpPr>
        <p:spPr bwMode="auto">
          <a:xfrm>
            <a:off x="4038600" y="533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7298" name="Freeform 29"/>
          <p:cNvSpPr>
            <a:spLocks/>
          </p:cNvSpPr>
          <p:nvPr/>
        </p:nvSpPr>
        <p:spPr bwMode="auto">
          <a:xfrm>
            <a:off x="5486400" y="16764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7299" name="Freeform 30"/>
          <p:cNvSpPr>
            <a:spLocks/>
          </p:cNvSpPr>
          <p:nvPr/>
        </p:nvSpPr>
        <p:spPr bwMode="auto">
          <a:xfrm>
            <a:off x="7162800" y="457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7300" name="Freeform 31"/>
          <p:cNvSpPr>
            <a:spLocks/>
          </p:cNvSpPr>
          <p:nvPr/>
        </p:nvSpPr>
        <p:spPr bwMode="auto">
          <a:xfrm>
            <a:off x="6781800" y="8382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7301" name="Freeform 35"/>
          <p:cNvSpPr>
            <a:spLocks/>
          </p:cNvSpPr>
          <p:nvPr/>
        </p:nvSpPr>
        <p:spPr bwMode="auto">
          <a:xfrm>
            <a:off x="7848600" y="381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7302" name="Freeform 36"/>
          <p:cNvSpPr>
            <a:spLocks/>
          </p:cNvSpPr>
          <p:nvPr/>
        </p:nvSpPr>
        <p:spPr bwMode="auto">
          <a:xfrm>
            <a:off x="4191000" y="914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7303" name="Freeform 37"/>
          <p:cNvSpPr>
            <a:spLocks/>
          </p:cNvSpPr>
          <p:nvPr/>
        </p:nvSpPr>
        <p:spPr bwMode="auto">
          <a:xfrm>
            <a:off x="6019800" y="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7304" name="Freeform 40"/>
          <p:cNvSpPr>
            <a:spLocks/>
          </p:cNvSpPr>
          <p:nvPr/>
        </p:nvSpPr>
        <p:spPr bwMode="auto">
          <a:xfrm>
            <a:off x="6858000" y="7620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7305" name="Freeform 42"/>
          <p:cNvSpPr>
            <a:spLocks/>
          </p:cNvSpPr>
          <p:nvPr/>
        </p:nvSpPr>
        <p:spPr bwMode="auto">
          <a:xfrm>
            <a:off x="3352800" y="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7306" name="Freeform 43"/>
          <p:cNvSpPr>
            <a:spLocks/>
          </p:cNvSpPr>
          <p:nvPr/>
        </p:nvSpPr>
        <p:spPr bwMode="auto">
          <a:xfrm>
            <a:off x="45720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7307" name="Freeform 44"/>
          <p:cNvSpPr>
            <a:spLocks/>
          </p:cNvSpPr>
          <p:nvPr/>
        </p:nvSpPr>
        <p:spPr bwMode="auto">
          <a:xfrm>
            <a:off x="5943600" y="762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7308" name="Freeform 45"/>
          <p:cNvSpPr>
            <a:spLocks/>
          </p:cNvSpPr>
          <p:nvPr/>
        </p:nvSpPr>
        <p:spPr bwMode="auto">
          <a:xfrm>
            <a:off x="8610600" y="1524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7309" name="Freeform 47"/>
          <p:cNvSpPr>
            <a:spLocks/>
          </p:cNvSpPr>
          <p:nvPr/>
        </p:nvSpPr>
        <p:spPr bwMode="auto">
          <a:xfrm>
            <a:off x="5181600" y="15240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7310" name="Freeform 50"/>
          <p:cNvSpPr>
            <a:spLocks/>
          </p:cNvSpPr>
          <p:nvPr/>
        </p:nvSpPr>
        <p:spPr bwMode="auto">
          <a:xfrm>
            <a:off x="33528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7311" name="Freeform 51"/>
          <p:cNvSpPr>
            <a:spLocks/>
          </p:cNvSpPr>
          <p:nvPr/>
        </p:nvSpPr>
        <p:spPr bwMode="auto">
          <a:xfrm>
            <a:off x="5334000" y="3048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7312" name="Freeform 52"/>
          <p:cNvSpPr>
            <a:spLocks/>
          </p:cNvSpPr>
          <p:nvPr/>
        </p:nvSpPr>
        <p:spPr bwMode="auto">
          <a:xfrm>
            <a:off x="7620000" y="762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7313" name="Freeform 54"/>
          <p:cNvSpPr>
            <a:spLocks/>
          </p:cNvSpPr>
          <p:nvPr/>
        </p:nvSpPr>
        <p:spPr bwMode="auto">
          <a:xfrm>
            <a:off x="5943600" y="14478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7314" name="Freeform 56"/>
          <p:cNvSpPr>
            <a:spLocks/>
          </p:cNvSpPr>
          <p:nvPr/>
        </p:nvSpPr>
        <p:spPr bwMode="auto">
          <a:xfrm>
            <a:off x="8001000" y="533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7315" name="Freeform 57"/>
          <p:cNvSpPr>
            <a:spLocks/>
          </p:cNvSpPr>
          <p:nvPr/>
        </p:nvSpPr>
        <p:spPr bwMode="auto">
          <a:xfrm>
            <a:off x="7315200" y="14478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7316" name="Freeform 58"/>
          <p:cNvSpPr>
            <a:spLocks/>
          </p:cNvSpPr>
          <p:nvPr/>
        </p:nvSpPr>
        <p:spPr bwMode="auto">
          <a:xfrm>
            <a:off x="7315200" y="457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
        <p:nvSpPr>
          <p:cNvPr id="97317" name="Freeform 60"/>
          <p:cNvSpPr>
            <a:spLocks/>
          </p:cNvSpPr>
          <p:nvPr/>
        </p:nvSpPr>
        <p:spPr bwMode="auto">
          <a:xfrm>
            <a:off x="8229600" y="762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endParaRPr lang="en-CA" smtClean="0"/>
          </a:p>
        </p:txBody>
      </p:sp>
      <p:pic>
        <p:nvPicPr>
          <p:cNvPr id="98306"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
        <p:nvSpPr>
          <p:cNvPr id="98307" name="Freeform 4"/>
          <p:cNvSpPr>
            <a:spLocks/>
          </p:cNvSpPr>
          <p:nvPr/>
        </p:nvSpPr>
        <p:spPr bwMode="auto">
          <a:xfrm>
            <a:off x="228600" y="76200"/>
            <a:ext cx="2813050" cy="2711450"/>
          </a:xfrm>
          <a:custGeom>
            <a:avLst/>
            <a:gdLst>
              <a:gd name="T0" fmla="*/ 2147483647 w 1772"/>
              <a:gd name="T1" fmla="*/ 2147483647 h 1708"/>
              <a:gd name="T2" fmla="*/ 2147483647 w 1772"/>
              <a:gd name="T3" fmla="*/ 2147483647 h 1708"/>
              <a:gd name="T4" fmla="*/ 2147483647 w 1772"/>
              <a:gd name="T5" fmla="*/ 2147483647 h 1708"/>
              <a:gd name="T6" fmla="*/ 2147483647 w 1772"/>
              <a:gd name="T7" fmla="*/ 2147483647 h 1708"/>
              <a:gd name="T8" fmla="*/ 2147483647 w 1772"/>
              <a:gd name="T9" fmla="*/ 2147483647 h 1708"/>
              <a:gd name="T10" fmla="*/ 2147483647 w 1772"/>
              <a:gd name="T11" fmla="*/ 2147483647 h 1708"/>
              <a:gd name="T12" fmla="*/ 2147483647 w 1772"/>
              <a:gd name="T13" fmla="*/ 2147483647 h 1708"/>
              <a:gd name="T14" fmla="*/ 2147483647 w 1772"/>
              <a:gd name="T15" fmla="*/ 2147483647 h 1708"/>
              <a:gd name="T16" fmla="*/ 2147483647 w 1772"/>
              <a:gd name="T17" fmla="*/ 2147483647 h 1708"/>
              <a:gd name="T18" fmla="*/ 2147483647 w 1772"/>
              <a:gd name="T19" fmla="*/ 2147483647 h 1708"/>
              <a:gd name="T20" fmla="*/ 2147483647 w 1772"/>
              <a:gd name="T21" fmla="*/ 2147483647 h 1708"/>
              <a:gd name="T22" fmla="*/ 2147483647 w 1772"/>
              <a:gd name="T23" fmla="*/ 2147483647 h 1708"/>
              <a:gd name="T24" fmla="*/ 2147483647 w 1772"/>
              <a:gd name="T25" fmla="*/ 2147483647 h 1708"/>
              <a:gd name="T26" fmla="*/ 2147483647 w 1772"/>
              <a:gd name="T27" fmla="*/ 2147483647 h 1708"/>
              <a:gd name="T28" fmla="*/ 2147483647 w 1772"/>
              <a:gd name="T29" fmla="*/ 2147483647 h 1708"/>
              <a:gd name="T30" fmla="*/ 2147483647 w 1772"/>
              <a:gd name="T31" fmla="*/ 2147483647 h 1708"/>
              <a:gd name="T32" fmla="*/ 2147483647 w 1772"/>
              <a:gd name="T33" fmla="*/ 2147483647 h 1708"/>
              <a:gd name="T34" fmla="*/ 2147483647 w 1772"/>
              <a:gd name="T35" fmla="*/ 2147483647 h 1708"/>
              <a:gd name="T36" fmla="*/ 2147483647 w 1772"/>
              <a:gd name="T37" fmla="*/ 2147483647 h 1708"/>
              <a:gd name="T38" fmla="*/ 2147483647 w 1772"/>
              <a:gd name="T39" fmla="*/ 2147483647 h 1708"/>
              <a:gd name="T40" fmla="*/ 2147483647 w 1772"/>
              <a:gd name="T41" fmla="*/ 2147483647 h 1708"/>
              <a:gd name="T42" fmla="*/ 2147483647 w 1772"/>
              <a:gd name="T43" fmla="*/ 2147483647 h 1708"/>
              <a:gd name="T44" fmla="*/ 2147483647 w 1772"/>
              <a:gd name="T45" fmla="*/ 2147483647 h 1708"/>
              <a:gd name="T46" fmla="*/ 2147483647 w 1772"/>
              <a:gd name="T47" fmla="*/ 2147483647 h 1708"/>
              <a:gd name="T48" fmla="*/ 2147483647 w 1772"/>
              <a:gd name="T49" fmla="*/ 2147483647 h 1708"/>
              <a:gd name="T50" fmla="*/ 2147483647 w 1772"/>
              <a:gd name="T51" fmla="*/ 2147483647 h 1708"/>
              <a:gd name="T52" fmla="*/ 2147483647 w 1772"/>
              <a:gd name="T53" fmla="*/ 2147483647 h 1708"/>
              <a:gd name="T54" fmla="*/ 2147483647 w 1772"/>
              <a:gd name="T55" fmla="*/ 2147483647 h 1708"/>
              <a:gd name="T56" fmla="*/ 2147483647 w 1772"/>
              <a:gd name="T57" fmla="*/ 2147483647 h 1708"/>
              <a:gd name="T58" fmla="*/ 2147483647 w 1772"/>
              <a:gd name="T59" fmla="*/ 2147483647 h 1708"/>
              <a:gd name="T60" fmla="*/ 2147483647 w 1772"/>
              <a:gd name="T61" fmla="*/ 2147483647 h 1708"/>
              <a:gd name="T62" fmla="*/ 2147483647 w 1772"/>
              <a:gd name="T63" fmla="*/ 2147483647 h 1708"/>
              <a:gd name="T64" fmla="*/ 2147483647 w 1772"/>
              <a:gd name="T65" fmla="*/ 2147483647 h 1708"/>
              <a:gd name="T66" fmla="*/ 2147483647 w 1772"/>
              <a:gd name="T67" fmla="*/ 2147483647 h 1708"/>
              <a:gd name="T68" fmla="*/ 2147483647 w 1772"/>
              <a:gd name="T69" fmla="*/ 2147483647 h 1708"/>
              <a:gd name="T70" fmla="*/ 2147483647 w 1772"/>
              <a:gd name="T71" fmla="*/ 2147483647 h 17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2"/>
              <a:gd name="T109" fmla="*/ 0 h 1708"/>
              <a:gd name="T110" fmla="*/ 1772 w 1772"/>
              <a:gd name="T111" fmla="*/ 1708 h 17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2" h="1708">
                <a:moveTo>
                  <a:pt x="318" y="510"/>
                </a:moveTo>
                <a:cubicBezTo>
                  <a:pt x="303" y="472"/>
                  <a:pt x="293" y="445"/>
                  <a:pt x="254" y="428"/>
                </a:cubicBezTo>
                <a:cubicBezTo>
                  <a:pt x="236" y="420"/>
                  <a:pt x="199" y="410"/>
                  <a:pt x="199" y="410"/>
                </a:cubicBezTo>
                <a:cubicBezTo>
                  <a:pt x="169" y="413"/>
                  <a:pt x="138" y="412"/>
                  <a:pt x="108" y="419"/>
                </a:cubicBezTo>
                <a:cubicBezTo>
                  <a:pt x="89" y="424"/>
                  <a:pt x="50" y="486"/>
                  <a:pt x="34" y="501"/>
                </a:cubicBezTo>
                <a:cubicBezTo>
                  <a:pt x="13" y="567"/>
                  <a:pt x="0" y="546"/>
                  <a:pt x="44" y="574"/>
                </a:cubicBezTo>
                <a:cubicBezTo>
                  <a:pt x="63" y="603"/>
                  <a:pt x="87" y="612"/>
                  <a:pt x="108" y="638"/>
                </a:cubicBezTo>
                <a:cubicBezTo>
                  <a:pt x="115" y="647"/>
                  <a:pt x="117" y="660"/>
                  <a:pt x="126" y="666"/>
                </a:cubicBezTo>
                <a:cubicBezTo>
                  <a:pt x="142" y="676"/>
                  <a:pt x="181" y="684"/>
                  <a:pt x="181" y="684"/>
                </a:cubicBezTo>
                <a:cubicBezTo>
                  <a:pt x="211" y="678"/>
                  <a:pt x="241" y="666"/>
                  <a:pt x="272" y="666"/>
                </a:cubicBezTo>
                <a:cubicBezTo>
                  <a:pt x="308" y="666"/>
                  <a:pt x="311" y="723"/>
                  <a:pt x="318" y="739"/>
                </a:cubicBezTo>
                <a:cubicBezTo>
                  <a:pt x="352" y="819"/>
                  <a:pt x="331" y="804"/>
                  <a:pt x="382" y="821"/>
                </a:cubicBezTo>
                <a:cubicBezTo>
                  <a:pt x="400" y="866"/>
                  <a:pt x="419" y="908"/>
                  <a:pt x="446" y="949"/>
                </a:cubicBezTo>
                <a:cubicBezTo>
                  <a:pt x="455" y="997"/>
                  <a:pt x="469" y="1034"/>
                  <a:pt x="492" y="1077"/>
                </a:cubicBezTo>
                <a:cubicBezTo>
                  <a:pt x="503" y="1133"/>
                  <a:pt x="530" y="1182"/>
                  <a:pt x="556" y="1233"/>
                </a:cubicBezTo>
                <a:cubicBezTo>
                  <a:pt x="571" y="1292"/>
                  <a:pt x="587" y="1350"/>
                  <a:pt x="610" y="1406"/>
                </a:cubicBezTo>
                <a:cubicBezTo>
                  <a:pt x="624" y="1507"/>
                  <a:pt x="613" y="1605"/>
                  <a:pt x="620" y="1708"/>
                </a:cubicBezTo>
                <a:cubicBezTo>
                  <a:pt x="632" y="1637"/>
                  <a:pt x="664" y="1579"/>
                  <a:pt x="674" y="1507"/>
                </a:cubicBezTo>
                <a:cubicBezTo>
                  <a:pt x="697" y="1350"/>
                  <a:pt x="715" y="1197"/>
                  <a:pt x="748" y="1041"/>
                </a:cubicBezTo>
                <a:cubicBezTo>
                  <a:pt x="766" y="956"/>
                  <a:pt x="755" y="857"/>
                  <a:pt x="821" y="794"/>
                </a:cubicBezTo>
                <a:cubicBezTo>
                  <a:pt x="834" y="754"/>
                  <a:pt x="853" y="723"/>
                  <a:pt x="866" y="684"/>
                </a:cubicBezTo>
                <a:cubicBezTo>
                  <a:pt x="887" y="889"/>
                  <a:pt x="909" y="1089"/>
                  <a:pt x="958" y="1288"/>
                </a:cubicBezTo>
                <a:cubicBezTo>
                  <a:pt x="967" y="1323"/>
                  <a:pt x="976" y="1384"/>
                  <a:pt x="994" y="1416"/>
                </a:cubicBezTo>
                <a:cubicBezTo>
                  <a:pt x="1005" y="1435"/>
                  <a:pt x="1019" y="1452"/>
                  <a:pt x="1031" y="1470"/>
                </a:cubicBezTo>
                <a:cubicBezTo>
                  <a:pt x="1037" y="1479"/>
                  <a:pt x="1049" y="1498"/>
                  <a:pt x="1049" y="1498"/>
                </a:cubicBezTo>
                <a:cubicBezTo>
                  <a:pt x="1051" y="1513"/>
                  <a:pt x="1065" y="1614"/>
                  <a:pt x="1068" y="1617"/>
                </a:cubicBezTo>
                <a:cubicBezTo>
                  <a:pt x="1076" y="1625"/>
                  <a:pt x="1081" y="1599"/>
                  <a:pt x="1086" y="1589"/>
                </a:cubicBezTo>
                <a:cubicBezTo>
                  <a:pt x="1129" y="1508"/>
                  <a:pt x="1128" y="1508"/>
                  <a:pt x="1159" y="1434"/>
                </a:cubicBezTo>
                <a:cubicBezTo>
                  <a:pt x="1177" y="1324"/>
                  <a:pt x="1205" y="1214"/>
                  <a:pt x="1232" y="1105"/>
                </a:cubicBezTo>
                <a:cubicBezTo>
                  <a:pt x="1241" y="1069"/>
                  <a:pt x="1233" y="1028"/>
                  <a:pt x="1250" y="995"/>
                </a:cubicBezTo>
                <a:cubicBezTo>
                  <a:pt x="1280" y="937"/>
                  <a:pt x="1264" y="971"/>
                  <a:pt x="1296" y="894"/>
                </a:cubicBezTo>
                <a:cubicBezTo>
                  <a:pt x="1322" y="768"/>
                  <a:pt x="1359" y="653"/>
                  <a:pt x="1415" y="538"/>
                </a:cubicBezTo>
                <a:cubicBezTo>
                  <a:pt x="1418" y="526"/>
                  <a:pt x="1419" y="513"/>
                  <a:pt x="1424" y="501"/>
                </a:cubicBezTo>
                <a:cubicBezTo>
                  <a:pt x="1435" y="476"/>
                  <a:pt x="1461" y="428"/>
                  <a:pt x="1461" y="428"/>
                </a:cubicBezTo>
                <a:cubicBezTo>
                  <a:pt x="1482" y="318"/>
                  <a:pt x="1585" y="184"/>
                  <a:pt x="1680" y="126"/>
                </a:cubicBezTo>
                <a:cubicBezTo>
                  <a:pt x="1698" y="80"/>
                  <a:pt x="1730" y="44"/>
                  <a:pt x="1772" y="17"/>
                </a:cubicBezTo>
                <a:cubicBezTo>
                  <a:pt x="1721" y="0"/>
                  <a:pt x="1709" y="28"/>
                  <a:pt x="1662" y="44"/>
                </a:cubicBezTo>
                <a:cubicBezTo>
                  <a:pt x="1637" y="63"/>
                  <a:pt x="1619" y="70"/>
                  <a:pt x="1607" y="99"/>
                </a:cubicBezTo>
                <a:cubicBezTo>
                  <a:pt x="1602" y="111"/>
                  <a:pt x="1604" y="125"/>
                  <a:pt x="1598" y="136"/>
                </a:cubicBezTo>
                <a:cubicBezTo>
                  <a:pt x="1592" y="147"/>
                  <a:pt x="1578" y="153"/>
                  <a:pt x="1570" y="163"/>
                </a:cubicBezTo>
                <a:cubicBezTo>
                  <a:pt x="1530" y="209"/>
                  <a:pt x="1519" y="216"/>
                  <a:pt x="1461" y="245"/>
                </a:cubicBezTo>
                <a:cubicBezTo>
                  <a:pt x="1444" y="287"/>
                  <a:pt x="1445" y="295"/>
                  <a:pt x="1415" y="328"/>
                </a:cubicBezTo>
                <a:cubicBezTo>
                  <a:pt x="1401" y="344"/>
                  <a:pt x="1369" y="373"/>
                  <a:pt x="1369" y="373"/>
                </a:cubicBezTo>
                <a:cubicBezTo>
                  <a:pt x="1353" y="406"/>
                  <a:pt x="1340" y="430"/>
                  <a:pt x="1314" y="456"/>
                </a:cubicBezTo>
                <a:cubicBezTo>
                  <a:pt x="1293" y="559"/>
                  <a:pt x="1321" y="462"/>
                  <a:pt x="1287" y="520"/>
                </a:cubicBezTo>
                <a:cubicBezTo>
                  <a:pt x="1282" y="528"/>
                  <a:pt x="1281" y="538"/>
                  <a:pt x="1278" y="547"/>
                </a:cubicBezTo>
                <a:cubicBezTo>
                  <a:pt x="1275" y="559"/>
                  <a:pt x="1275" y="573"/>
                  <a:pt x="1269" y="584"/>
                </a:cubicBezTo>
                <a:cubicBezTo>
                  <a:pt x="1263" y="595"/>
                  <a:pt x="1250" y="602"/>
                  <a:pt x="1241" y="611"/>
                </a:cubicBezTo>
                <a:cubicBezTo>
                  <a:pt x="1220" y="655"/>
                  <a:pt x="1223" y="699"/>
                  <a:pt x="1196" y="739"/>
                </a:cubicBezTo>
                <a:cubicBezTo>
                  <a:pt x="1185" y="780"/>
                  <a:pt x="1176" y="828"/>
                  <a:pt x="1159" y="867"/>
                </a:cubicBezTo>
                <a:cubicBezTo>
                  <a:pt x="1155" y="877"/>
                  <a:pt x="1146" y="884"/>
                  <a:pt x="1141" y="894"/>
                </a:cubicBezTo>
                <a:cubicBezTo>
                  <a:pt x="1133" y="909"/>
                  <a:pt x="1128" y="925"/>
                  <a:pt x="1122" y="940"/>
                </a:cubicBezTo>
                <a:cubicBezTo>
                  <a:pt x="1119" y="967"/>
                  <a:pt x="1120" y="995"/>
                  <a:pt x="1113" y="1022"/>
                </a:cubicBezTo>
                <a:cubicBezTo>
                  <a:pt x="1111" y="1030"/>
                  <a:pt x="1099" y="1033"/>
                  <a:pt x="1095" y="1041"/>
                </a:cubicBezTo>
                <a:cubicBezTo>
                  <a:pt x="1087" y="1058"/>
                  <a:pt x="1077" y="1096"/>
                  <a:pt x="1077" y="1096"/>
                </a:cubicBezTo>
                <a:cubicBezTo>
                  <a:pt x="1059" y="1023"/>
                  <a:pt x="1072" y="1080"/>
                  <a:pt x="1049" y="958"/>
                </a:cubicBezTo>
                <a:cubicBezTo>
                  <a:pt x="1046" y="943"/>
                  <a:pt x="1040" y="913"/>
                  <a:pt x="1040" y="913"/>
                </a:cubicBezTo>
                <a:cubicBezTo>
                  <a:pt x="1032" y="830"/>
                  <a:pt x="1035" y="728"/>
                  <a:pt x="985" y="657"/>
                </a:cubicBezTo>
                <a:cubicBezTo>
                  <a:pt x="982" y="645"/>
                  <a:pt x="981" y="632"/>
                  <a:pt x="976" y="620"/>
                </a:cubicBezTo>
                <a:cubicBezTo>
                  <a:pt x="972" y="610"/>
                  <a:pt x="961" y="603"/>
                  <a:pt x="958" y="593"/>
                </a:cubicBezTo>
                <a:cubicBezTo>
                  <a:pt x="945" y="554"/>
                  <a:pt x="944" y="513"/>
                  <a:pt x="930" y="474"/>
                </a:cubicBezTo>
                <a:cubicBezTo>
                  <a:pt x="927" y="453"/>
                  <a:pt x="938" y="423"/>
                  <a:pt x="921" y="410"/>
                </a:cubicBezTo>
                <a:cubicBezTo>
                  <a:pt x="915" y="406"/>
                  <a:pt x="871" y="494"/>
                  <a:pt x="866" y="501"/>
                </a:cubicBezTo>
                <a:cubicBezTo>
                  <a:pt x="845" y="529"/>
                  <a:pt x="808" y="571"/>
                  <a:pt x="793" y="602"/>
                </a:cubicBezTo>
                <a:cubicBezTo>
                  <a:pt x="787" y="614"/>
                  <a:pt x="783" y="627"/>
                  <a:pt x="775" y="638"/>
                </a:cubicBezTo>
                <a:cubicBezTo>
                  <a:pt x="745" y="676"/>
                  <a:pt x="714" y="709"/>
                  <a:pt x="684" y="748"/>
                </a:cubicBezTo>
                <a:cubicBezTo>
                  <a:pt x="670" y="787"/>
                  <a:pt x="648" y="819"/>
                  <a:pt x="620" y="849"/>
                </a:cubicBezTo>
                <a:cubicBezTo>
                  <a:pt x="607" y="895"/>
                  <a:pt x="594" y="892"/>
                  <a:pt x="574" y="931"/>
                </a:cubicBezTo>
                <a:cubicBezTo>
                  <a:pt x="550" y="978"/>
                  <a:pt x="583" y="940"/>
                  <a:pt x="546" y="977"/>
                </a:cubicBezTo>
                <a:cubicBezTo>
                  <a:pt x="499" y="927"/>
                  <a:pt x="523" y="844"/>
                  <a:pt x="482" y="785"/>
                </a:cubicBezTo>
                <a:cubicBezTo>
                  <a:pt x="466" y="735"/>
                  <a:pt x="484" y="776"/>
                  <a:pt x="446" y="730"/>
                </a:cubicBezTo>
                <a:cubicBezTo>
                  <a:pt x="406" y="681"/>
                  <a:pt x="373" y="629"/>
                  <a:pt x="318" y="593"/>
                </a:cubicBezTo>
                <a:cubicBezTo>
                  <a:pt x="303" y="547"/>
                  <a:pt x="307" y="575"/>
                  <a:pt x="318" y="510"/>
                </a:cubicBezTo>
                <a:close/>
              </a:path>
            </a:pathLst>
          </a:custGeom>
          <a:solidFill>
            <a:schemeClr val="accent1"/>
          </a:solidFill>
          <a:ln w="9525">
            <a:solidFill>
              <a:schemeClr val="tx1"/>
            </a:solidFill>
            <a:round/>
            <a:headEnd/>
            <a:tailEnd/>
          </a:ln>
        </p:spPr>
        <p:txBody>
          <a:bodyPr/>
          <a:lstStyle/>
          <a:p>
            <a:endParaRPr lang="en-CA"/>
          </a:p>
        </p:txBody>
      </p:sp>
      <p:sp>
        <p:nvSpPr>
          <p:cNvPr id="98308" name="Freeform 5"/>
          <p:cNvSpPr>
            <a:spLocks/>
          </p:cNvSpPr>
          <p:nvPr/>
        </p:nvSpPr>
        <p:spPr bwMode="auto">
          <a:xfrm>
            <a:off x="2362200" y="1447800"/>
            <a:ext cx="1030288" cy="757238"/>
          </a:xfrm>
          <a:custGeom>
            <a:avLst/>
            <a:gdLst>
              <a:gd name="T0" fmla="*/ 2147483647 w 649"/>
              <a:gd name="T1" fmla="*/ 2147483647 h 477"/>
              <a:gd name="T2" fmla="*/ 2147483647 w 649"/>
              <a:gd name="T3" fmla="*/ 2147483647 h 477"/>
              <a:gd name="T4" fmla="*/ 2147483647 w 649"/>
              <a:gd name="T5" fmla="*/ 2147483647 h 477"/>
              <a:gd name="T6" fmla="*/ 2147483647 w 649"/>
              <a:gd name="T7" fmla="*/ 2147483647 h 477"/>
              <a:gd name="T8" fmla="*/ 2147483647 w 649"/>
              <a:gd name="T9" fmla="*/ 2147483647 h 477"/>
              <a:gd name="T10" fmla="*/ 2147483647 w 649"/>
              <a:gd name="T11" fmla="*/ 2147483647 h 477"/>
              <a:gd name="T12" fmla="*/ 2147483647 w 649"/>
              <a:gd name="T13" fmla="*/ 2147483647 h 477"/>
              <a:gd name="T14" fmla="*/ 2147483647 w 649"/>
              <a:gd name="T15" fmla="*/ 2147483647 h 477"/>
              <a:gd name="T16" fmla="*/ 2147483647 w 649"/>
              <a:gd name="T17" fmla="*/ 2147483647 h 477"/>
              <a:gd name="T18" fmla="*/ 2147483647 w 649"/>
              <a:gd name="T19" fmla="*/ 2147483647 h 477"/>
              <a:gd name="T20" fmla="*/ 2147483647 w 649"/>
              <a:gd name="T21" fmla="*/ 2147483647 h 477"/>
              <a:gd name="T22" fmla="*/ 2147483647 w 649"/>
              <a:gd name="T23" fmla="*/ 2147483647 h 477"/>
              <a:gd name="T24" fmla="*/ 0 w 649"/>
              <a:gd name="T25" fmla="*/ 2147483647 h 477"/>
              <a:gd name="T26" fmla="*/ 2147483647 w 649"/>
              <a:gd name="T27" fmla="*/ 2147483647 h 477"/>
              <a:gd name="T28" fmla="*/ 2147483647 w 649"/>
              <a:gd name="T29" fmla="*/ 2147483647 h 477"/>
              <a:gd name="T30" fmla="*/ 2147483647 w 649"/>
              <a:gd name="T31" fmla="*/ 2147483647 h 477"/>
              <a:gd name="T32" fmla="*/ 2147483647 w 649"/>
              <a:gd name="T33" fmla="*/ 2147483647 h 477"/>
              <a:gd name="T34" fmla="*/ 2147483647 w 649"/>
              <a:gd name="T35" fmla="*/ 2147483647 h 477"/>
              <a:gd name="T36" fmla="*/ 2147483647 w 649"/>
              <a:gd name="T37" fmla="*/ 2147483647 h 477"/>
              <a:gd name="T38" fmla="*/ 2147483647 w 649"/>
              <a:gd name="T39" fmla="*/ 2147483647 h 477"/>
              <a:gd name="T40" fmla="*/ 2147483647 w 649"/>
              <a:gd name="T41" fmla="*/ 2147483647 h 477"/>
              <a:gd name="T42" fmla="*/ 2147483647 w 649"/>
              <a:gd name="T43" fmla="*/ 2147483647 h 477"/>
              <a:gd name="T44" fmla="*/ 2147483647 w 649"/>
              <a:gd name="T45" fmla="*/ 2147483647 h 477"/>
              <a:gd name="T46" fmla="*/ 2147483647 w 649"/>
              <a:gd name="T47" fmla="*/ 2147483647 h 477"/>
              <a:gd name="T48" fmla="*/ 2147483647 w 649"/>
              <a:gd name="T49" fmla="*/ 2147483647 h 477"/>
              <a:gd name="T50" fmla="*/ 2147483647 w 649"/>
              <a:gd name="T51" fmla="*/ 2147483647 h 477"/>
              <a:gd name="T52" fmla="*/ 2147483647 w 649"/>
              <a:gd name="T53" fmla="*/ 2147483647 h 4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9"/>
              <a:gd name="T82" fmla="*/ 0 h 477"/>
              <a:gd name="T83" fmla="*/ 649 w 649"/>
              <a:gd name="T84" fmla="*/ 477 h 4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9" h="477">
                <a:moveTo>
                  <a:pt x="320" y="248"/>
                </a:moveTo>
                <a:cubicBezTo>
                  <a:pt x="384" y="228"/>
                  <a:pt x="449" y="215"/>
                  <a:pt x="512" y="193"/>
                </a:cubicBezTo>
                <a:cubicBezTo>
                  <a:pt x="546" y="181"/>
                  <a:pt x="574" y="181"/>
                  <a:pt x="604" y="157"/>
                </a:cubicBezTo>
                <a:cubicBezTo>
                  <a:pt x="626" y="140"/>
                  <a:pt x="627" y="128"/>
                  <a:pt x="640" y="102"/>
                </a:cubicBezTo>
                <a:cubicBezTo>
                  <a:pt x="624" y="19"/>
                  <a:pt x="649" y="83"/>
                  <a:pt x="595" y="38"/>
                </a:cubicBezTo>
                <a:cubicBezTo>
                  <a:pt x="586" y="31"/>
                  <a:pt x="587" y="13"/>
                  <a:pt x="576" y="10"/>
                </a:cubicBezTo>
                <a:cubicBezTo>
                  <a:pt x="541" y="0"/>
                  <a:pt x="503" y="4"/>
                  <a:pt x="467" y="1"/>
                </a:cubicBezTo>
                <a:cubicBezTo>
                  <a:pt x="462" y="1"/>
                  <a:pt x="321" y="16"/>
                  <a:pt x="311" y="20"/>
                </a:cubicBezTo>
                <a:cubicBezTo>
                  <a:pt x="287" y="30"/>
                  <a:pt x="268" y="50"/>
                  <a:pt x="247" y="65"/>
                </a:cubicBezTo>
                <a:cubicBezTo>
                  <a:pt x="235" y="74"/>
                  <a:pt x="211" y="93"/>
                  <a:pt x="211" y="93"/>
                </a:cubicBezTo>
                <a:cubicBezTo>
                  <a:pt x="195" y="141"/>
                  <a:pt x="164" y="136"/>
                  <a:pt x="119" y="148"/>
                </a:cubicBezTo>
                <a:cubicBezTo>
                  <a:pt x="50" y="216"/>
                  <a:pt x="81" y="191"/>
                  <a:pt x="37" y="257"/>
                </a:cubicBezTo>
                <a:cubicBezTo>
                  <a:pt x="28" y="292"/>
                  <a:pt x="12" y="315"/>
                  <a:pt x="0" y="349"/>
                </a:cubicBezTo>
                <a:cubicBezTo>
                  <a:pt x="7" y="405"/>
                  <a:pt x="1" y="439"/>
                  <a:pt x="37" y="477"/>
                </a:cubicBezTo>
                <a:cubicBezTo>
                  <a:pt x="181" y="469"/>
                  <a:pt x="326" y="459"/>
                  <a:pt x="467" y="431"/>
                </a:cubicBezTo>
                <a:cubicBezTo>
                  <a:pt x="476" y="425"/>
                  <a:pt x="484" y="418"/>
                  <a:pt x="494" y="413"/>
                </a:cubicBezTo>
                <a:cubicBezTo>
                  <a:pt x="503" y="409"/>
                  <a:pt x="522" y="414"/>
                  <a:pt x="522" y="404"/>
                </a:cubicBezTo>
                <a:cubicBezTo>
                  <a:pt x="522" y="394"/>
                  <a:pt x="504" y="395"/>
                  <a:pt x="494" y="394"/>
                </a:cubicBezTo>
                <a:cubicBezTo>
                  <a:pt x="390" y="388"/>
                  <a:pt x="287" y="388"/>
                  <a:pt x="183" y="385"/>
                </a:cubicBezTo>
                <a:cubicBezTo>
                  <a:pt x="146" y="373"/>
                  <a:pt x="131" y="363"/>
                  <a:pt x="110" y="330"/>
                </a:cubicBezTo>
                <a:cubicBezTo>
                  <a:pt x="110" y="328"/>
                  <a:pt x="121" y="266"/>
                  <a:pt x="128" y="257"/>
                </a:cubicBezTo>
                <a:cubicBezTo>
                  <a:pt x="169" y="206"/>
                  <a:pt x="353" y="221"/>
                  <a:pt x="357" y="221"/>
                </a:cubicBezTo>
                <a:cubicBezTo>
                  <a:pt x="319" y="181"/>
                  <a:pt x="321" y="161"/>
                  <a:pt x="366" y="129"/>
                </a:cubicBezTo>
                <a:cubicBezTo>
                  <a:pt x="393" y="132"/>
                  <a:pt x="423" y="126"/>
                  <a:pt x="448" y="138"/>
                </a:cubicBezTo>
                <a:cubicBezTo>
                  <a:pt x="457" y="142"/>
                  <a:pt x="443" y="157"/>
                  <a:pt x="439" y="166"/>
                </a:cubicBezTo>
                <a:cubicBezTo>
                  <a:pt x="423" y="200"/>
                  <a:pt x="422" y="189"/>
                  <a:pt x="394" y="212"/>
                </a:cubicBezTo>
                <a:cubicBezTo>
                  <a:pt x="387" y="217"/>
                  <a:pt x="375" y="230"/>
                  <a:pt x="375" y="230"/>
                </a:cubicBezTo>
              </a:path>
            </a:pathLst>
          </a:custGeom>
          <a:solidFill>
            <a:schemeClr val="bg2"/>
          </a:solidFill>
          <a:ln w="9525">
            <a:solidFill>
              <a:schemeClr val="tx1"/>
            </a:solidFill>
            <a:round/>
            <a:headEnd/>
            <a:tailEnd/>
          </a:ln>
        </p:spPr>
        <p:txBody>
          <a:bodyPr/>
          <a:lstStyle/>
          <a:p>
            <a:endParaRPr lang="en-CA"/>
          </a:p>
        </p:txBody>
      </p:sp>
      <p:sp>
        <p:nvSpPr>
          <p:cNvPr id="98309" name="Freeform 6"/>
          <p:cNvSpPr>
            <a:spLocks/>
          </p:cNvSpPr>
          <p:nvPr/>
        </p:nvSpPr>
        <p:spPr bwMode="auto">
          <a:xfrm>
            <a:off x="3048000" y="152400"/>
            <a:ext cx="885825" cy="2444750"/>
          </a:xfrm>
          <a:custGeom>
            <a:avLst/>
            <a:gdLst>
              <a:gd name="T0" fmla="*/ 0 w 558"/>
              <a:gd name="T1" fmla="*/ 2147483647 h 1540"/>
              <a:gd name="T2" fmla="*/ 2147483647 w 558"/>
              <a:gd name="T3" fmla="*/ 2147483647 h 1540"/>
              <a:gd name="T4" fmla="*/ 2147483647 w 558"/>
              <a:gd name="T5" fmla="*/ 2147483647 h 1540"/>
              <a:gd name="T6" fmla="*/ 2147483647 w 558"/>
              <a:gd name="T7" fmla="*/ 2147483647 h 1540"/>
              <a:gd name="T8" fmla="*/ 2147483647 w 558"/>
              <a:gd name="T9" fmla="*/ 2147483647 h 1540"/>
              <a:gd name="T10" fmla="*/ 2147483647 w 558"/>
              <a:gd name="T11" fmla="*/ 2147483647 h 1540"/>
              <a:gd name="T12" fmla="*/ 2147483647 w 558"/>
              <a:gd name="T13" fmla="*/ 2147483647 h 1540"/>
              <a:gd name="T14" fmla="*/ 2147483647 w 558"/>
              <a:gd name="T15" fmla="*/ 2147483647 h 1540"/>
              <a:gd name="T16" fmla="*/ 2147483647 w 558"/>
              <a:gd name="T17" fmla="*/ 2147483647 h 1540"/>
              <a:gd name="T18" fmla="*/ 2147483647 w 558"/>
              <a:gd name="T19" fmla="*/ 2147483647 h 1540"/>
              <a:gd name="T20" fmla="*/ 2147483647 w 558"/>
              <a:gd name="T21" fmla="*/ 2147483647 h 1540"/>
              <a:gd name="T22" fmla="*/ 2147483647 w 558"/>
              <a:gd name="T23" fmla="*/ 2147483647 h 1540"/>
              <a:gd name="T24" fmla="*/ 2147483647 w 558"/>
              <a:gd name="T25" fmla="*/ 2147483647 h 1540"/>
              <a:gd name="T26" fmla="*/ 2147483647 w 558"/>
              <a:gd name="T27" fmla="*/ 2147483647 h 1540"/>
              <a:gd name="T28" fmla="*/ 2147483647 w 558"/>
              <a:gd name="T29" fmla="*/ 2147483647 h 1540"/>
              <a:gd name="T30" fmla="*/ 2147483647 w 558"/>
              <a:gd name="T31" fmla="*/ 2147483647 h 1540"/>
              <a:gd name="T32" fmla="*/ 2147483647 w 558"/>
              <a:gd name="T33" fmla="*/ 2147483647 h 1540"/>
              <a:gd name="T34" fmla="*/ 2147483647 w 558"/>
              <a:gd name="T35" fmla="*/ 2147483647 h 1540"/>
              <a:gd name="T36" fmla="*/ 2147483647 w 558"/>
              <a:gd name="T37" fmla="*/ 2147483647 h 1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8"/>
              <a:gd name="T58" fmla="*/ 0 h 1540"/>
              <a:gd name="T59" fmla="*/ 558 w 558"/>
              <a:gd name="T60" fmla="*/ 1540 h 1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8" h="1540">
                <a:moveTo>
                  <a:pt x="0" y="53"/>
                </a:moveTo>
                <a:cubicBezTo>
                  <a:pt x="65" y="32"/>
                  <a:pt x="123" y="25"/>
                  <a:pt x="192" y="17"/>
                </a:cubicBezTo>
                <a:cubicBezTo>
                  <a:pt x="261" y="24"/>
                  <a:pt x="283" y="26"/>
                  <a:pt x="339" y="53"/>
                </a:cubicBezTo>
                <a:cubicBezTo>
                  <a:pt x="378" y="94"/>
                  <a:pt x="350" y="62"/>
                  <a:pt x="403" y="145"/>
                </a:cubicBezTo>
                <a:cubicBezTo>
                  <a:pt x="409" y="154"/>
                  <a:pt x="421" y="172"/>
                  <a:pt x="421" y="172"/>
                </a:cubicBezTo>
                <a:cubicBezTo>
                  <a:pt x="455" y="380"/>
                  <a:pt x="484" y="610"/>
                  <a:pt x="366" y="794"/>
                </a:cubicBezTo>
                <a:cubicBezTo>
                  <a:pt x="354" y="841"/>
                  <a:pt x="340" y="877"/>
                  <a:pt x="320" y="922"/>
                </a:cubicBezTo>
                <a:cubicBezTo>
                  <a:pt x="311" y="968"/>
                  <a:pt x="304" y="1014"/>
                  <a:pt x="293" y="1059"/>
                </a:cubicBezTo>
                <a:cubicBezTo>
                  <a:pt x="299" y="1139"/>
                  <a:pt x="276" y="1346"/>
                  <a:pt x="375" y="1416"/>
                </a:cubicBezTo>
                <a:cubicBezTo>
                  <a:pt x="416" y="1540"/>
                  <a:pt x="399" y="1389"/>
                  <a:pt x="394" y="1306"/>
                </a:cubicBezTo>
                <a:cubicBezTo>
                  <a:pt x="397" y="1193"/>
                  <a:pt x="398" y="1081"/>
                  <a:pt x="403" y="968"/>
                </a:cubicBezTo>
                <a:cubicBezTo>
                  <a:pt x="405" y="928"/>
                  <a:pt x="423" y="881"/>
                  <a:pt x="448" y="849"/>
                </a:cubicBezTo>
                <a:cubicBezTo>
                  <a:pt x="461" y="832"/>
                  <a:pt x="494" y="803"/>
                  <a:pt x="494" y="803"/>
                </a:cubicBezTo>
                <a:cubicBezTo>
                  <a:pt x="515" y="739"/>
                  <a:pt x="505" y="766"/>
                  <a:pt x="522" y="721"/>
                </a:cubicBezTo>
                <a:cubicBezTo>
                  <a:pt x="531" y="665"/>
                  <a:pt x="545" y="611"/>
                  <a:pt x="558" y="556"/>
                </a:cubicBezTo>
                <a:cubicBezTo>
                  <a:pt x="555" y="452"/>
                  <a:pt x="555" y="349"/>
                  <a:pt x="549" y="245"/>
                </a:cubicBezTo>
                <a:cubicBezTo>
                  <a:pt x="547" y="198"/>
                  <a:pt x="497" y="178"/>
                  <a:pt x="476" y="145"/>
                </a:cubicBezTo>
                <a:cubicBezTo>
                  <a:pt x="437" y="84"/>
                  <a:pt x="400" y="40"/>
                  <a:pt x="330" y="17"/>
                </a:cubicBezTo>
                <a:cubicBezTo>
                  <a:pt x="278" y="0"/>
                  <a:pt x="220" y="17"/>
                  <a:pt x="165" y="17"/>
                </a:cubicBezTo>
              </a:path>
            </a:pathLst>
          </a:custGeom>
          <a:solidFill>
            <a:schemeClr val="accent1"/>
          </a:solidFill>
          <a:ln w="9525">
            <a:solidFill>
              <a:schemeClr val="tx1"/>
            </a:solidFill>
            <a:round/>
            <a:headEnd/>
            <a:tailEnd/>
          </a:ln>
        </p:spPr>
        <p:txBody>
          <a:bodyPr/>
          <a:lstStyle/>
          <a:p>
            <a:endParaRPr lang="en-CA"/>
          </a:p>
        </p:txBody>
      </p:sp>
      <p:sp>
        <p:nvSpPr>
          <p:cNvPr id="98310" name="Freeform 7"/>
          <p:cNvSpPr>
            <a:spLocks/>
          </p:cNvSpPr>
          <p:nvPr/>
        </p:nvSpPr>
        <p:spPr bwMode="auto">
          <a:xfrm>
            <a:off x="4038600" y="1447800"/>
            <a:ext cx="890588" cy="787400"/>
          </a:xfrm>
          <a:custGeom>
            <a:avLst/>
            <a:gdLst>
              <a:gd name="T0" fmla="*/ 2147483647 w 561"/>
              <a:gd name="T1" fmla="*/ 2147483647 h 496"/>
              <a:gd name="T2" fmla="*/ 2147483647 w 561"/>
              <a:gd name="T3" fmla="*/ 2147483647 h 496"/>
              <a:gd name="T4" fmla="*/ 2147483647 w 561"/>
              <a:gd name="T5" fmla="*/ 2147483647 h 496"/>
              <a:gd name="T6" fmla="*/ 2147483647 w 561"/>
              <a:gd name="T7" fmla="*/ 2147483647 h 496"/>
              <a:gd name="T8" fmla="*/ 2147483647 w 561"/>
              <a:gd name="T9" fmla="*/ 2147483647 h 496"/>
              <a:gd name="T10" fmla="*/ 2147483647 w 561"/>
              <a:gd name="T11" fmla="*/ 2147483647 h 496"/>
              <a:gd name="T12" fmla="*/ 2147483647 w 561"/>
              <a:gd name="T13" fmla="*/ 2147483647 h 496"/>
              <a:gd name="T14" fmla="*/ 2147483647 w 561"/>
              <a:gd name="T15" fmla="*/ 2147483647 h 496"/>
              <a:gd name="T16" fmla="*/ 2147483647 w 561"/>
              <a:gd name="T17" fmla="*/ 2147483647 h 496"/>
              <a:gd name="T18" fmla="*/ 2147483647 w 561"/>
              <a:gd name="T19" fmla="*/ 2147483647 h 496"/>
              <a:gd name="T20" fmla="*/ 2147483647 w 561"/>
              <a:gd name="T21" fmla="*/ 2147483647 h 496"/>
              <a:gd name="T22" fmla="*/ 2147483647 w 561"/>
              <a:gd name="T23" fmla="*/ 2147483647 h 496"/>
              <a:gd name="T24" fmla="*/ 2147483647 w 561"/>
              <a:gd name="T25" fmla="*/ 2147483647 h 496"/>
              <a:gd name="T26" fmla="*/ 2147483647 w 561"/>
              <a:gd name="T27" fmla="*/ 2147483647 h 496"/>
              <a:gd name="T28" fmla="*/ 2147483647 w 561"/>
              <a:gd name="T29" fmla="*/ 2147483647 h 496"/>
              <a:gd name="T30" fmla="*/ 2147483647 w 561"/>
              <a:gd name="T31" fmla="*/ 2147483647 h 496"/>
              <a:gd name="T32" fmla="*/ 2147483647 w 561"/>
              <a:gd name="T33" fmla="*/ 2147483647 h 496"/>
              <a:gd name="T34" fmla="*/ 2147483647 w 561"/>
              <a:gd name="T35" fmla="*/ 2147483647 h 496"/>
              <a:gd name="T36" fmla="*/ 2147483647 w 561"/>
              <a:gd name="T37" fmla="*/ 2147483647 h 496"/>
              <a:gd name="T38" fmla="*/ 2147483647 w 561"/>
              <a:gd name="T39" fmla="*/ 2147483647 h 496"/>
              <a:gd name="T40" fmla="*/ 2147483647 w 561"/>
              <a:gd name="T41" fmla="*/ 2147483647 h 496"/>
              <a:gd name="T42" fmla="*/ 2147483647 w 561"/>
              <a:gd name="T43" fmla="*/ 2147483647 h 496"/>
              <a:gd name="T44" fmla="*/ 2147483647 w 561"/>
              <a:gd name="T45" fmla="*/ 2147483647 h 496"/>
              <a:gd name="T46" fmla="*/ 2147483647 w 561"/>
              <a:gd name="T47" fmla="*/ 2147483647 h 496"/>
              <a:gd name="T48" fmla="*/ 2147483647 w 561"/>
              <a:gd name="T49" fmla="*/ 2147483647 h 4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1"/>
              <a:gd name="T76" fmla="*/ 0 h 496"/>
              <a:gd name="T77" fmla="*/ 561 w 561"/>
              <a:gd name="T78" fmla="*/ 496 h 4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1" h="496">
                <a:moveTo>
                  <a:pt x="363" y="48"/>
                </a:moveTo>
                <a:cubicBezTo>
                  <a:pt x="312" y="31"/>
                  <a:pt x="259" y="20"/>
                  <a:pt x="208" y="3"/>
                </a:cubicBezTo>
                <a:cubicBezTo>
                  <a:pt x="123" y="11"/>
                  <a:pt x="112" y="0"/>
                  <a:pt x="61" y="48"/>
                </a:cubicBezTo>
                <a:cubicBezTo>
                  <a:pt x="40" y="135"/>
                  <a:pt x="71" y="45"/>
                  <a:pt x="25" y="103"/>
                </a:cubicBezTo>
                <a:cubicBezTo>
                  <a:pt x="21" y="108"/>
                  <a:pt x="8" y="165"/>
                  <a:pt x="7" y="167"/>
                </a:cubicBezTo>
                <a:cubicBezTo>
                  <a:pt x="22" y="309"/>
                  <a:pt x="0" y="340"/>
                  <a:pt x="98" y="405"/>
                </a:cubicBezTo>
                <a:cubicBezTo>
                  <a:pt x="103" y="414"/>
                  <a:pt x="125" y="460"/>
                  <a:pt x="144" y="469"/>
                </a:cubicBezTo>
                <a:cubicBezTo>
                  <a:pt x="170" y="481"/>
                  <a:pt x="226" y="496"/>
                  <a:pt x="226" y="496"/>
                </a:cubicBezTo>
                <a:cubicBezTo>
                  <a:pt x="342" y="486"/>
                  <a:pt x="316" y="481"/>
                  <a:pt x="409" y="451"/>
                </a:cubicBezTo>
                <a:cubicBezTo>
                  <a:pt x="440" y="420"/>
                  <a:pt x="462" y="390"/>
                  <a:pt x="491" y="359"/>
                </a:cubicBezTo>
                <a:cubicBezTo>
                  <a:pt x="507" y="319"/>
                  <a:pt x="521" y="280"/>
                  <a:pt x="537" y="240"/>
                </a:cubicBezTo>
                <a:cubicBezTo>
                  <a:pt x="544" y="222"/>
                  <a:pt x="555" y="186"/>
                  <a:pt x="555" y="186"/>
                </a:cubicBezTo>
                <a:cubicBezTo>
                  <a:pt x="552" y="155"/>
                  <a:pt x="561" y="121"/>
                  <a:pt x="546" y="94"/>
                </a:cubicBezTo>
                <a:cubicBezTo>
                  <a:pt x="540" y="83"/>
                  <a:pt x="526" y="111"/>
                  <a:pt x="519" y="122"/>
                </a:cubicBezTo>
                <a:cubicBezTo>
                  <a:pt x="514" y="130"/>
                  <a:pt x="514" y="141"/>
                  <a:pt x="509" y="149"/>
                </a:cubicBezTo>
                <a:cubicBezTo>
                  <a:pt x="479" y="202"/>
                  <a:pt x="442" y="270"/>
                  <a:pt x="400" y="314"/>
                </a:cubicBezTo>
                <a:cubicBezTo>
                  <a:pt x="397" y="323"/>
                  <a:pt x="398" y="334"/>
                  <a:pt x="391" y="341"/>
                </a:cubicBezTo>
                <a:cubicBezTo>
                  <a:pt x="375" y="357"/>
                  <a:pt x="336" y="378"/>
                  <a:pt x="336" y="378"/>
                </a:cubicBezTo>
                <a:cubicBezTo>
                  <a:pt x="317" y="434"/>
                  <a:pt x="329" y="427"/>
                  <a:pt x="217" y="396"/>
                </a:cubicBezTo>
                <a:cubicBezTo>
                  <a:pt x="196" y="390"/>
                  <a:pt x="162" y="359"/>
                  <a:pt x="162" y="359"/>
                </a:cubicBezTo>
                <a:cubicBezTo>
                  <a:pt x="148" y="317"/>
                  <a:pt x="130" y="328"/>
                  <a:pt x="116" y="286"/>
                </a:cubicBezTo>
                <a:cubicBezTo>
                  <a:pt x="119" y="271"/>
                  <a:pt x="119" y="254"/>
                  <a:pt x="125" y="240"/>
                </a:cubicBezTo>
                <a:cubicBezTo>
                  <a:pt x="128" y="232"/>
                  <a:pt x="138" y="229"/>
                  <a:pt x="144" y="222"/>
                </a:cubicBezTo>
                <a:cubicBezTo>
                  <a:pt x="189" y="167"/>
                  <a:pt x="230" y="116"/>
                  <a:pt x="290" y="76"/>
                </a:cubicBezTo>
                <a:cubicBezTo>
                  <a:pt x="309" y="17"/>
                  <a:pt x="294" y="35"/>
                  <a:pt x="317" y="12"/>
                </a:cubicBezTo>
              </a:path>
            </a:pathLst>
          </a:custGeom>
          <a:solidFill>
            <a:schemeClr val="bg2"/>
          </a:solidFill>
          <a:ln w="9525">
            <a:solidFill>
              <a:schemeClr val="tx1"/>
            </a:solidFill>
            <a:round/>
            <a:headEnd/>
            <a:tailEnd/>
          </a:ln>
        </p:spPr>
        <p:txBody>
          <a:bodyPr/>
          <a:lstStyle/>
          <a:p>
            <a:endParaRPr lang="en-CA"/>
          </a:p>
        </p:txBody>
      </p:sp>
      <p:sp>
        <p:nvSpPr>
          <p:cNvPr id="98311" name="Freeform 8"/>
          <p:cNvSpPr>
            <a:spLocks/>
          </p:cNvSpPr>
          <p:nvPr/>
        </p:nvSpPr>
        <p:spPr bwMode="auto">
          <a:xfrm>
            <a:off x="5029200" y="1371600"/>
            <a:ext cx="777875" cy="693738"/>
          </a:xfrm>
          <a:custGeom>
            <a:avLst/>
            <a:gdLst>
              <a:gd name="T0" fmla="*/ 2147483647 w 490"/>
              <a:gd name="T1" fmla="*/ 2147483647 h 437"/>
              <a:gd name="T2" fmla="*/ 0 w 490"/>
              <a:gd name="T3" fmla="*/ 2147483647 h 437"/>
              <a:gd name="T4" fmla="*/ 2147483647 w 490"/>
              <a:gd name="T5" fmla="*/ 2147483647 h 437"/>
              <a:gd name="T6" fmla="*/ 2147483647 w 490"/>
              <a:gd name="T7" fmla="*/ 2147483647 h 437"/>
              <a:gd name="T8" fmla="*/ 2147483647 w 490"/>
              <a:gd name="T9" fmla="*/ 2147483647 h 437"/>
              <a:gd name="T10" fmla="*/ 2147483647 w 490"/>
              <a:gd name="T11" fmla="*/ 2147483647 h 437"/>
              <a:gd name="T12" fmla="*/ 2147483647 w 490"/>
              <a:gd name="T13" fmla="*/ 2147483647 h 437"/>
              <a:gd name="T14" fmla="*/ 2147483647 w 490"/>
              <a:gd name="T15" fmla="*/ 2147483647 h 437"/>
              <a:gd name="T16" fmla="*/ 2147483647 w 490"/>
              <a:gd name="T17" fmla="*/ 2147483647 h 437"/>
              <a:gd name="T18" fmla="*/ 2147483647 w 490"/>
              <a:gd name="T19" fmla="*/ 2147483647 h 437"/>
              <a:gd name="T20" fmla="*/ 2147483647 w 490"/>
              <a:gd name="T21" fmla="*/ 2147483647 h 437"/>
              <a:gd name="T22" fmla="*/ 2147483647 w 490"/>
              <a:gd name="T23" fmla="*/ 2147483647 h 437"/>
              <a:gd name="T24" fmla="*/ 2147483647 w 490"/>
              <a:gd name="T25" fmla="*/ 2147483647 h 437"/>
              <a:gd name="T26" fmla="*/ 2147483647 w 490"/>
              <a:gd name="T27" fmla="*/ 2147483647 h 437"/>
              <a:gd name="T28" fmla="*/ 2147483647 w 490"/>
              <a:gd name="T29" fmla="*/ 2147483647 h 437"/>
              <a:gd name="T30" fmla="*/ 2147483647 w 490"/>
              <a:gd name="T31" fmla="*/ 2147483647 h 437"/>
              <a:gd name="T32" fmla="*/ 2147483647 w 490"/>
              <a:gd name="T33" fmla="*/ 2147483647 h 4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437"/>
              <a:gd name="T53" fmla="*/ 490 w 490"/>
              <a:gd name="T54" fmla="*/ 437 h 4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437">
                <a:moveTo>
                  <a:pt x="64" y="1"/>
                </a:moveTo>
                <a:cubicBezTo>
                  <a:pt x="25" y="42"/>
                  <a:pt x="19" y="113"/>
                  <a:pt x="0" y="166"/>
                </a:cubicBezTo>
                <a:cubicBezTo>
                  <a:pt x="3" y="215"/>
                  <a:pt x="3" y="264"/>
                  <a:pt x="10" y="312"/>
                </a:cubicBezTo>
                <a:cubicBezTo>
                  <a:pt x="20" y="381"/>
                  <a:pt x="101" y="413"/>
                  <a:pt x="156" y="431"/>
                </a:cubicBezTo>
                <a:cubicBezTo>
                  <a:pt x="223" y="428"/>
                  <a:pt x="292" y="437"/>
                  <a:pt x="357" y="422"/>
                </a:cubicBezTo>
                <a:cubicBezTo>
                  <a:pt x="384" y="416"/>
                  <a:pt x="430" y="349"/>
                  <a:pt x="448" y="321"/>
                </a:cubicBezTo>
                <a:cubicBezTo>
                  <a:pt x="475" y="205"/>
                  <a:pt x="490" y="46"/>
                  <a:pt x="348" y="11"/>
                </a:cubicBezTo>
                <a:cubicBezTo>
                  <a:pt x="271" y="15"/>
                  <a:pt x="98" y="0"/>
                  <a:pt x="28" y="47"/>
                </a:cubicBezTo>
                <a:cubicBezTo>
                  <a:pt x="39" y="103"/>
                  <a:pt x="46" y="157"/>
                  <a:pt x="64" y="212"/>
                </a:cubicBezTo>
                <a:cubicBezTo>
                  <a:pt x="71" y="233"/>
                  <a:pt x="101" y="236"/>
                  <a:pt x="119" y="248"/>
                </a:cubicBezTo>
                <a:cubicBezTo>
                  <a:pt x="128" y="254"/>
                  <a:pt x="136" y="263"/>
                  <a:pt x="147" y="267"/>
                </a:cubicBezTo>
                <a:cubicBezTo>
                  <a:pt x="165" y="273"/>
                  <a:pt x="202" y="285"/>
                  <a:pt x="202" y="285"/>
                </a:cubicBezTo>
                <a:cubicBezTo>
                  <a:pt x="263" y="280"/>
                  <a:pt x="308" y="290"/>
                  <a:pt x="348" y="248"/>
                </a:cubicBezTo>
                <a:cubicBezTo>
                  <a:pt x="354" y="230"/>
                  <a:pt x="370" y="212"/>
                  <a:pt x="366" y="193"/>
                </a:cubicBezTo>
                <a:cubicBezTo>
                  <a:pt x="361" y="166"/>
                  <a:pt x="366" y="132"/>
                  <a:pt x="348" y="111"/>
                </a:cubicBezTo>
                <a:cubicBezTo>
                  <a:pt x="291" y="46"/>
                  <a:pt x="195" y="68"/>
                  <a:pt x="119" y="56"/>
                </a:cubicBezTo>
                <a:cubicBezTo>
                  <a:pt x="40" y="77"/>
                  <a:pt x="57" y="53"/>
                  <a:pt x="37" y="93"/>
                </a:cubicBezTo>
              </a:path>
            </a:pathLst>
          </a:custGeom>
          <a:solidFill>
            <a:schemeClr val="accent1"/>
          </a:solidFill>
          <a:ln w="9525">
            <a:solidFill>
              <a:schemeClr val="tx1"/>
            </a:solidFill>
            <a:round/>
            <a:headEnd/>
            <a:tailEnd/>
          </a:ln>
        </p:spPr>
        <p:txBody>
          <a:bodyPr/>
          <a:lstStyle/>
          <a:p>
            <a:endParaRPr lang="en-CA"/>
          </a:p>
        </p:txBody>
      </p:sp>
      <p:sp>
        <p:nvSpPr>
          <p:cNvPr id="98312" name="Freeform 9"/>
          <p:cNvSpPr>
            <a:spLocks/>
          </p:cNvSpPr>
          <p:nvPr/>
        </p:nvSpPr>
        <p:spPr bwMode="auto">
          <a:xfrm>
            <a:off x="5791200" y="1295400"/>
            <a:ext cx="1566863" cy="914400"/>
          </a:xfrm>
          <a:custGeom>
            <a:avLst/>
            <a:gdLst>
              <a:gd name="T0" fmla="*/ 2147483647 w 987"/>
              <a:gd name="T1" fmla="*/ 2147483647 h 576"/>
              <a:gd name="T2" fmla="*/ 2147483647 w 987"/>
              <a:gd name="T3" fmla="*/ 2147483647 h 576"/>
              <a:gd name="T4" fmla="*/ 2147483647 w 987"/>
              <a:gd name="T5" fmla="*/ 2147483647 h 576"/>
              <a:gd name="T6" fmla="*/ 2147483647 w 987"/>
              <a:gd name="T7" fmla="*/ 2147483647 h 576"/>
              <a:gd name="T8" fmla="*/ 2147483647 w 987"/>
              <a:gd name="T9" fmla="*/ 2147483647 h 576"/>
              <a:gd name="T10" fmla="*/ 2147483647 w 987"/>
              <a:gd name="T11" fmla="*/ 2147483647 h 576"/>
              <a:gd name="T12" fmla="*/ 2147483647 w 987"/>
              <a:gd name="T13" fmla="*/ 2147483647 h 576"/>
              <a:gd name="T14" fmla="*/ 2147483647 w 987"/>
              <a:gd name="T15" fmla="*/ 2147483647 h 576"/>
              <a:gd name="T16" fmla="*/ 2147483647 w 987"/>
              <a:gd name="T17" fmla="*/ 2147483647 h 576"/>
              <a:gd name="T18" fmla="*/ 2147483647 w 987"/>
              <a:gd name="T19" fmla="*/ 2147483647 h 576"/>
              <a:gd name="T20" fmla="*/ 2147483647 w 987"/>
              <a:gd name="T21" fmla="*/ 2147483647 h 576"/>
              <a:gd name="T22" fmla="*/ 2147483647 w 987"/>
              <a:gd name="T23" fmla="*/ 0 h 576"/>
              <a:gd name="T24" fmla="*/ 2147483647 w 987"/>
              <a:gd name="T25" fmla="*/ 2147483647 h 576"/>
              <a:gd name="T26" fmla="*/ 2147483647 w 987"/>
              <a:gd name="T27" fmla="*/ 2147483647 h 576"/>
              <a:gd name="T28" fmla="*/ 2147483647 w 987"/>
              <a:gd name="T29" fmla="*/ 2147483647 h 576"/>
              <a:gd name="T30" fmla="*/ 2147483647 w 987"/>
              <a:gd name="T31" fmla="*/ 2147483647 h 576"/>
              <a:gd name="T32" fmla="*/ 2147483647 w 987"/>
              <a:gd name="T33" fmla="*/ 2147483647 h 576"/>
              <a:gd name="T34" fmla="*/ 2147483647 w 987"/>
              <a:gd name="T35" fmla="*/ 2147483647 h 576"/>
              <a:gd name="T36" fmla="*/ 2147483647 w 987"/>
              <a:gd name="T37" fmla="*/ 2147483647 h 576"/>
              <a:gd name="T38" fmla="*/ 2147483647 w 987"/>
              <a:gd name="T39" fmla="*/ 2147483647 h 576"/>
              <a:gd name="T40" fmla="*/ 2147483647 w 987"/>
              <a:gd name="T41" fmla="*/ 2147483647 h 576"/>
              <a:gd name="T42" fmla="*/ 2147483647 w 987"/>
              <a:gd name="T43" fmla="*/ 2147483647 h 576"/>
              <a:gd name="T44" fmla="*/ 2147483647 w 987"/>
              <a:gd name="T45" fmla="*/ 2147483647 h 576"/>
              <a:gd name="T46" fmla="*/ 2147483647 w 987"/>
              <a:gd name="T47" fmla="*/ 2147483647 h 576"/>
              <a:gd name="T48" fmla="*/ 2147483647 w 987"/>
              <a:gd name="T49" fmla="*/ 2147483647 h 576"/>
              <a:gd name="T50" fmla="*/ 2147483647 w 987"/>
              <a:gd name="T51" fmla="*/ 2147483647 h 576"/>
              <a:gd name="T52" fmla="*/ 2147483647 w 987"/>
              <a:gd name="T53" fmla="*/ 2147483647 h 576"/>
              <a:gd name="T54" fmla="*/ 2147483647 w 987"/>
              <a:gd name="T55" fmla="*/ 2147483647 h 576"/>
              <a:gd name="T56" fmla="*/ 2147483647 w 987"/>
              <a:gd name="T57" fmla="*/ 2147483647 h 576"/>
              <a:gd name="T58" fmla="*/ 2147483647 w 987"/>
              <a:gd name="T59" fmla="*/ 2147483647 h 576"/>
              <a:gd name="T60" fmla="*/ 2147483647 w 987"/>
              <a:gd name="T61" fmla="*/ 2147483647 h 576"/>
              <a:gd name="T62" fmla="*/ 2147483647 w 987"/>
              <a:gd name="T63" fmla="*/ 2147483647 h 576"/>
              <a:gd name="T64" fmla="*/ 2147483647 w 987"/>
              <a:gd name="T65" fmla="*/ 2147483647 h 576"/>
              <a:gd name="T66" fmla="*/ 2147483647 w 987"/>
              <a:gd name="T67" fmla="*/ 2147483647 h 576"/>
              <a:gd name="T68" fmla="*/ 0 w 987"/>
              <a:gd name="T69" fmla="*/ 2147483647 h 5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7"/>
              <a:gd name="T106" fmla="*/ 0 h 576"/>
              <a:gd name="T107" fmla="*/ 987 w 987"/>
              <a:gd name="T108" fmla="*/ 576 h 5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7" h="576">
                <a:moveTo>
                  <a:pt x="73" y="567"/>
                </a:moveTo>
                <a:cubicBezTo>
                  <a:pt x="114" y="542"/>
                  <a:pt x="130" y="532"/>
                  <a:pt x="155" y="494"/>
                </a:cubicBezTo>
                <a:cubicBezTo>
                  <a:pt x="184" y="376"/>
                  <a:pt x="188" y="232"/>
                  <a:pt x="118" y="128"/>
                </a:cubicBezTo>
                <a:cubicBezTo>
                  <a:pt x="115" y="116"/>
                  <a:pt x="97" y="97"/>
                  <a:pt x="109" y="92"/>
                </a:cubicBezTo>
                <a:cubicBezTo>
                  <a:pt x="127" y="85"/>
                  <a:pt x="146" y="104"/>
                  <a:pt x="164" y="110"/>
                </a:cubicBezTo>
                <a:cubicBezTo>
                  <a:pt x="240" y="137"/>
                  <a:pt x="180" y="120"/>
                  <a:pt x="246" y="137"/>
                </a:cubicBezTo>
                <a:cubicBezTo>
                  <a:pt x="383" y="221"/>
                  <a:pt x="215" y="110"/>
                  <a:pt x="320" y="201"/>
                </a:cubicBezTo>
                <a:cubicBezTo>
                  <a:pt x="330" y="210"/>
                  <a:pt x="345" y="212"/>
                  <a:pt x="356" y="220"/>
                </a:cubicBezTo>
                <a:cubicBezTo>
                  <a:pt x="367" y="228"/>
                  <a:pt x="374" y="239"/>
                  <a:pt x="384" y="247"/>
                </a:cubicBezTo>
                <a:cubicBezTo>
                  <a:pt x="392" y="254"/>
                  <a:pt x="402" y="259"/>
                  <a:pt x="411" y="265"/>
                </a:cubicBezTo>
                <a:cubicBezTo>
                  <a:pt x="432" y="203"/>
                  <a:pt x="411" y="278"/>
                  <a:pt x="411" y="165"/>
                </a:cubicBezTo>
                <a:cubicBezTo>
                  <a:pt x="411" y="110"/>
                  <a:pt x="417" y="55"/>
                  <a:pt x="420" y="0"/>
                </a:cubicBezTo>
                <a:cubicBezTo>
                  <a:pt x="517" y="47"/>
                  <a:pt x="560" y="163"/>
                  <a:pt x="658" y="201"/>
                </a:cubicBezTo>
                <a:cubicBezTo>
                  <a:pt x="685" y="229"/>
                  <a:pt x="696" y="266"/>
                  <a:pt x="722" y="293"/>
                </a:cubicBezTo>
                <a:cubicBezTo>
                  <a:pt x="733" y="304"/>
                  <a:pt x="748" y="309"/>
                  <a:pt x="758" y="320"/>
                </a:cubicBezTo>
                <a:cubicBezTo>
                  <a:pt x="773" y="337"/>
                  <a:pt x="783" y="357"/>
                  <a:pt x="795" y="375"/>
                </a:cubicBezTo>
                <a:cubicBezTo>
                  <a:pt x="823" y="416"/>
                  <a:pt x="821" y="391"/>
                  <a:pt x="859" y="421"/>
                </a:cubicBezTo>
                <a:cubicBezTo>
                  <a:pt x="906" y="457"/>
                  <a:pt x="917" y="482"/>
                  <a:pt x="969" y="512"/>
                </a:cubicBezTo>
                <a:cubicBezTo>
                  <a:pt x="972" y="521"/>
                  <a:pt x="987" y="536"/>
                  <a:pt x="978" y="540"/>
                </a:cubicBezTo>
                <a:cubicBezTo>
                  <a:pt x="977" y="540"/>
                  <a:pt x="865" y="513"/>
                  <a:pt x="859" y="512"/>
                </a:cubicBezTo>
                <a:cubicBezTo>
                  <a:pt x="822" y="456"/>
                  <a:pt x="864" y="507"/>
                  <a:pt x="813" y="476"/>
                </a:cubicBezTo>
                <a:cubicBezTo>
                  <a:pt x="779" y="455"/>
                  <a:pt x="809" y="452"/>
                  <a:pt x="777" y="421"/>
                </a:cubicBezTo>
                <a:cubicBezTo>
                  <a:pt x="770" y="414"/>
                  <a:pt x="758" y="415"/>
                  <a:pt x="749" y="412"/>
                </a:cubicBezTo>
                <a:cubicBezTo>
                  <a:pt x="693" y="355"/>
                  <a:pt x="638" y="296"/>
                  <a:pt x="576" y="247"/>
                </a:cubicBezTo>
                <a:cubicBezTo>
                  <a:pt x="550" y="227"/>
                  <a:pt x="544" y="212"/>
                  <a:pt x="512" y="201"/>
                </a:cubicBezTo>
                <a:cubicBezTo>
                  <a:pt x="493" y="229"/>
                  <a:pt x="476" y="256"/>
                  <a:pt x="457" y="284"/>
                </a:cubicBezTo>
                <a:cubicBezTo>
                  <a:pt x="451" y="293"/>
                  <a:pt x="438" y="311"/>
                  <a:pt x="438" y="311"/>
                </a:cubicBezTo>
                <a:cubicBezTo>
                  <a:pt x="426" y="346"/>
                  <a:pt x="409" y="385"/>
                  <a:pt x="384" y="412"/>
                </a:cubicBezTo>
                <a:cubicBezTo>
                  <a:pt x="381" y="421"/>
                  <a:pt x="383" y="442"/>
                  <a:pt x="374" y="439"/>
                </a:cubicBezTo>
                <a:cubicBezTo>
                  <a:pt x="361" y="434"/>
                  <a:pt x="363" y="414"/>
                  <a:pt x="356" y="402"/>
                </a:cubicBezTo>
                <a:cubicBezTo>
                  <a:pt x="334" y="364"/>
                  <a:pt x="298" y="339"/>
                  <a:pt x="274" y="302"/>
                </a:cubicBezTo>
                <a:cubicBezTo>
                  <a:pt x="251" y="336"/>
                  <a:pt x="248" y="382"/>
                  <a:pt x="219" y="412"/>
                </a:cubicBezTo>
                <a:cubicBezTo>
                  <a:pt x="199" y="432"/>
                  <a:pt x="168" y="448"/>
                  <a:pt x="146" y="466"/>
                </a:cubicBezTo>
                <a:cubicBezTo>
                  <a:pt x="116" y="490"/>
                  <a:pt x="76" y="540"/>
                  <a:pt x="45" y="558"/>
                </a:cubicBezTo>
                <a:cubicBezTo>
                  <a:pt x="31" y="566"/>
                  <a:pt x="14" y="569"/>
                  <a:pt x="0" y="576"/>
                </a:cubicBezTo>
              </a:path>
            </a:pathLst>
          </a:custGeom>
          <a:solidFill>
            <a:schemeClr val="bg2"/>
          </a:solidFill>
          <a:ln w="9525">
            <a:solidFill>
              <a:schemeClr val="bg2"/>
            </a:solidFill>
            <a:round/>
            <a:headEnd/>
            <a:tailEnd/>
          </a:ln>
        </p:spPr>
        <p:txBody>
          <a:bodyPr/>
          <a:lstStyle/>
          <a:p>
            <a:endParaRPr lang="en-CA"/>
          </a:p>
        </p:txBody>
      </p:sp>
      <p:sp>
        <p:nvSpPr>
          <p:cNvPr id="98313" name="Freeform 10"/>
          <p:cNvSpPr>
            <a:spLocks/>
          </p:cNvSpPr>
          <p:nvPr/>
        </p:nvSpPr>
        <p:spPr bwMode="auto">
          <a:xfrm>
            <a:off x="7162800" y="1295400"/>
            <a:ext cx="954088" cy="796925"/>
          </a:xfrm>
          <a:custGeom>
            <a:avLst/>
            <a:gdLst>
              <a:gd name="T0" fmla="*/ 2147483647 w 601"/>
              <a:gd name="T1" fmla="*/ 0 h 502"/>
              <a:gd name="T2" fmla="*/ 2147483647 w 601"/>
              <a:gd name="T3" fmla="*/ 2147483647 h 502"/>
              <a:gd name="T4" fmla="*/ 2147483647 w 601"/>
              <a:gd name="T5" fmla="*/ 2147483647 h 502"/>
              <a:gd name="T6" fmla="*/ 2147483647 w 601"/>
              <a:gd name="T7" fmla="*/ 2147483647 h 502"/>
              <a:gd name="T8" fmla="*/ 2147483647 w 601"/>
              <a:gd name="T9" fmla="*/ 2147483647 h 502"/>
              <a:gd name="T10" fmla="*/ 2147483647 w 601"/>
              <a:gd name="T11" fmla="*/ 2147483647 h 502"/>
              <a:gd name="T12" fmla="*/ 2147483647 w 601"/>
              <a:gd name="T13" fmla="*/ 2147483647 h 502"/>
              <a:gd name="T14" fmla="*/ 2147483647 w 601"/>
              <a:gd name="T15" fmla="*/ 2147483647 h 502"/>
              <a:gd name="T16" fmla="*/ 2147483647 w 601"/>
              <a:gd name="T17" fmla="*/ 2147483647 h 502"/>
              <a:gd name="T18" fmla="*/ 2147483647 w 601"/>
              <a:gd name="T19" fmla="*/ 2147483647 h 502"/>
              <a:gd name="T20" fmla="*/ 2147483647 w 601"/>
              <a:gd name="T21" fmla="*/ 2147483647 h 502"/>
              <a:gd name="T22" fmla="*/ 2147483647 w 601"/>
              <a:gd name="T23" fmla="*/ 0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1"/>
              <a:gd name="T37" fmla="*/ 0 h 502"/>
              <a:gd name="T38" fmla="*/ 601 w 601"/>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1" h="502">
                <a:moveTo>
                  <a:pt x="102" y="0"/>
                </a:moveTo>
                <a:cubicBezTo>
                  <a:pt x="90" y="502"/>
                  <a:pt x="0" y="387"/>
                  <a:pt x="522" y="375"/>
                </a:cubicBezTo>
                <a:cubicBezTo>
                  <a:pt x="431" y="364"/>
                  <a:pt x="340" y="355"/>
                  <a:pt x="248" y="347"/>
                </a:cubicBezTo>
                <a:cubicBezTo>
                  <a:pt x="147" y="196"/>
                  <a:pt x="340" y="243"/>
                  <a:pt x="422" y="238"/>
                </a:cubicBezTo>
                <a:cubicBezTo>
                  <a:pt x="468" y="235"/>
                  <a:pt x="513" y="231"/>
                  <a:pt x="559" y="228"/>
                </a:cubicBezTo>
                <a:cubicBezTo>
                  <a:pt x="451" y="193"/>
                  <a:pt x="350" y="224"/>
                  <a:pt x="239" y="183"/>
                </a:cubicBezTo>
                <a:cubicBezTo>
                  <a:pt x="242" y="162"/>
                  <a:pt x="227" y="124"/>
                  <a:pt x="248" y="119"/>
                </a:cubicBezTo>
                <a:cubicBezTo>
                  <a:pt x="340" y="96"/>
                  <a:pt x="441" y="137"/>
                  <a:pt x="531" y="110"/>
                </a:cubicBezTo>
                <a:cubicBezTo>
                  <a:pt x="601" y="89"/>
                  <a:pt x="385" y="103"/>
                  <a:pt x="312" y="100"/>
                </a:cubicBezTo>
                <a:cubicBezTo>
                  <a:pt x="291" y="93"/>
                  <a:pt x="268" y="91"/>
                  <a:pt x="248" y="82"/>
                </a:cubicBezTo>
                <a:cubicBezTo>
                  <a:pt x="238" y="78"/>
                  <a:pt x="231" y="68"/>
                  <a:pt x="221" y="64"/>
                </a:cubicBezTo>
                <a:cubicBezTo>
                  <a:pt x="147" y="31"/>
                  <a:pt x="157" y="55"/>
                  <a:pt x="102" y="0"/>
                </a:cubicBezTo>
                <a:close/>
              </a:path>
            </a:pathLst>
          </a:custGeom>
          <a:solidFill>
            <a:schemeClr val="accent1"/>
          </a:solidFill>
          <a:ln w="9525">
            <a:solidFill>
              <a:schemeClr val="tx1"/>
            </a:solidFill>
            <a:round/>
            <a:headEnd/>
            <a:tailEnd/>
          </a:ln>
        </p:spPr>
        <p:txBody>
          <a:bodyPr/>
          <a:lstStyle/>
          <a:p>
            <a:endParaRPr lang="en-CA"/>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endParaRPr lang="en-CA" smtClean="0"/>
          </a:p>
        </p:txBody>
      </p:sp>
      <p:pic>
        <p:nvPicPr>
          <p:cNvPr id="99330" name="Picture 5" descr="welcome_mat"/>
          <p:cNvPicPr>
            <a:picLocks noGrp="1" noChangeAspect="1" noChangeArrowheads="1"/>
          </p:cNvPicPr>
          <p:nvPr>
            <p:ph type="body" idx="1"/>
          </p:nvPr>
        </p:nvPicPr>
        <p:blipFill>
          <a:blip r:embed="rId2"/>
          <a:srcRect/>
          <a:stretch>
            <a:fillRect/>
          </a:stretch>
        </p:blipFill>
        <p:spPr>
          <a:xfrm>
            <a:off x="0" y="0"/>
            <a:ext cx="9372600" cy="701040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a:xfrm>
            <a:off x="457200" y="228600"/>
            <a:ext cx="8458200" cy="5897563"/>
          </a:xfrm>
        </p:spPr>
        <p:txBody>
          <a:bodyPr/>
          <a:lstStyle/>
          <a:p>
            <a:r>
              <a:rPr lang="en-US" smtClean="0"/>
              <a:t>Which of the pictures below looks like what our classroom should look like?</a:t>
            </a:r>
          </a:p>
        </p:txBody>
      </p:sp>
      <p:pic>
        <p:nvPicPr>
          <p:cNvPr id="22530" name="Picture 6"/>
          <p:cNvPicPr>
            <a:picLocks noChangeAspect="1" noChangeArrowheads="1"/>
          </p:cNvPicPr>
          <p:nvPr/>
        </p:nvPicPr>
        <p:blipFill>
          <a:blip r:embed="rId2"/>
          <a:srcRect/>
          <a:stretch>
            <a:fillRect/>
          </a:stretch>
        </p:blipFill>
        <p:spPr bwMode="auto">
          <a:xfrm>
            <a:off x="304800" y="1371600"/>
            <a:ext cx="4191000" cy="2514600"/>
          </a:xfrm>
          <a:prstGeom prst="rect">
            <a:avLst/>
          </a:prstGeom>
          <a:noFill/>
          <a:ln w="76200">
            <a:solidFill>
              <a:srgbClr val="6699FF"/>
            </a:solidFill>
            <a:miter lim="800000"/>
            <a:headEnd/>
            <a:tailEnd/>
          </a:ln>
        </p:spPr>
      </p:pic>
      <p:sp>
        <p:nvSpPr>
          <p:cNvPr id="22531" name="WordArt 7"/>
          <p:cNvSpPr>
            <a:spLocks noChangeArrowheads="1" noChangeShapeType="1" noTextEdit="1"/>
          </p:cNvSpPr>
          <p:nvPr/>
        </p:nvSpPr>
        <p:spPr bwMode="auto">
          <a:xfrm>
            <a:off x="381000" y="1447800"/>
            <a:ext cx="609600" cy="860425"/>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1408</Words>
  <Application>Microsoft Macintosh PowerPoint</Application>
  <PresentationFormat>On-screen Show (4:3)</PresentationFormat>
  <Paragraphs>156</Paragraphs>
  <Slides>78</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78</vt:i4>
      </vt:variant>
    </vt:vector>
  </HeadingPairs>
  <TitlesOfParts>
    <vt:vector size="82" baseType="lpstr">
      <vt:lpstr>Arial</vt:lpstr>
      <vt:lpstr>Calibri</vt:lpstr>
      <vt:lpstr>Verdana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29</cp:revision>
  <dcterms:created xsi:type="dcterms:W3CDTF">2014-08-19T11:53:08Z</dcterms:created>
  <dcterms:modified xsi:type="dcterms:W3CDTF">2018-09-05T12:59:34Z</dcterms:modified>
</cp:coreProperties>
</file>